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6" r:id="rId1"/>
  </p:sldMasterIdLst>
  <p:notesMasterIdLst>
    <p:notesMasterId r:id="rId29"/>
  </p:notesMasterIdLst>
  <p:sldIdLst>
    <p:sldId id="279" r:id="rId2"/>
    <p:sldId id="256" r:id="rId3"/>
    <p:sldId id="257" r:id="rId4"/>
    <p:sldId id="258" r:id="rId5"/>
    <p:sldId id="259" r:id="rId6"/>
    <p:sldId id="260" r:id="rId7"/>
    <p:sldId id="261" r:id="rId8"/>
    <p:sldId id="262" r:id="rId9"/>
    <p:sldId id="263" r:id="rId10"/>
    <p:sldId id="264" r:id="rId11"/>
    <p:sldId id="265" r:id="rId12"/>
    <p:sldId id="266" r:id="rId13"/>
    <p:sldId id="281" r:id="rId14"/>
    <p:sldId id="282" r:id="rId15"/>
    <p:sldId id="283" r:id="rId16"/>
    <p:sldId id="280" r:id="rId17"/>
    <p:sldId id="267" r:id="rId18"/>
    <p:sldId id="268" r:id="rId19"/>
    <p:sldId id="270" r:id="rId20"/>
    <p:sldId id="271" r:id="rId21"/>
    <p:sldId id="272" r:id="rId22"/>
    <p:sldId id="273" r:id="rId23"/>
    <p:sldId id="274" r:id="rId24"/>
    <p:sldId id="275" r:id="rId25"/>
    <p:sldId id="276" r:id="rId26"/>
    <p:sldId id="277" r:id="rId27"/>
    <p:sldId id="27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67"/>
    <p:restoredTop sz="72734"/>
  </p:normalViewPr>
  <p:slideViewPr>
    <p:cSldViewPr snapToGrid="0">
      <p:cViewPr varScale="1">
        <p:scale>
          <a:sx n="86" d="100"/>
          <a:sy n="86" d="100"/>
        </p:scale>
        <p:origin x="152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_rels/data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rawing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8BE46B-A5F4-4237-B41C-DE68FCB5E16C}"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US"/>
        </a:p>
      </dgm:t>
    </dgm:pt>
    <dgm:pt modelId="{F111254F-6E65-4CE0-8E51-396DACE51F26}">
      <dgm:prSet/>
      <dgm:spPr/>
      <dgm:t>
        <a:bodyPr/>
        <a:lstStyle/>
        <a:p>
          <a:r>
            <a:rPr lang="en-US" b="1"/>
            <a:t>Preprocessing Pipeline</a:t>
          </a:r>
          <a:endParaRPr lang="en-US"/>
        </a:p>
      </dgm:t>
    </dgm:pt>
    <dgm:pt modelId="{4E88EDD2-EFB6-4B64-93CC-50E72DDD168B}" type="parTrans" cxnId="{30861883-7385-4C42-9CAA-EF8973432423}">
      <dgm:prSet/>
      <dgm:spPr/>
      <dgm:t>
        <a:bodyPr/>
        <a:lstStyle/>
        <a:p>
          <a:endParaRPr lang="en-US"/>
        </a:p>
      </dgm:t>
    </dgm:pt>
    <dgm:pt modelId="{087B30A6-8279-4BC7-8193-635A6E1C1D6F}" type="sibTrans" cxnId="{30861883-7385-4C42-9CAA-EF8973432423}">
      <dgm:prSet/>
      <dgm:spPr/>
      <dgm:t>
        <a:bodyPr/>
        <a:lstStyle/>
        <a:p>
          <a:endParaRPr lang="en-US"/>
        </a:p>
      </dgm:t>
    </dgm:pt>
    <dgm:pt modelId="{52E977CB-2D13-40FD-83BA-EBE4030A0492}">
      <dgm:prSet/>
      <dgm:spPr/>
      <dgm:t>
        <a:bodyPr/>
        <a:lstStyle/>
        <a:p>
          <a:r>
            <a:rPr lang="en-US" b="1"/>
            <a:t>Dataset Merging</a:t>
          </a:r>
          <a:endParaRPr lang="en-US"/>
        </a:p>
      </dgm:t>
    </dgm:pt>
    <dgm:pt modelId="{988119D2-332F-40EA-83F1-8244EA426860}" type="parTrans" cxnId="{0FB07499-7E47-42C8-9F5C-5B62FC49CFD0}">
      <dgm:prSet/>
      <dgm:spPr/>
      <dgm:t>
        <a:bodyPr/>
        <a:lstStyle/>
        <a:p>
          <a:endParaRPr lang="en-US"/>
        </a:p>
      </dgm:t>
    </dgm:pt>
    <dgm:pt modelId="{DBDB4339-4132-48AD-A3D9-A61FC9CF707E}" type="sibTrans" cxnId="{0FB07499-7E47-42C8-9F5C-5B62FC49CFD0}">
      <dgm:prSet/>
      <dgm:spPr/>
      <dgm:t>
        <a:bodyPr/>
        <a:lstStyle/>
        <a:p>
          <a:endParaRPr lang="en-US"/>
        </a:p>
      </dgm:t>
    </dgm:pt>
    <dgm:pt modelId="{D374FC65-2F17-4925-92A3-1933303E092C}">
      <dgm:prSet/>
      <dgm:spPr/>
      <dgm:t>
        <a:bodyPr/>
        <a:lstStyle/>
        <a:p>
          <a:r>
            <a:rPr lang="en-US"/>
            <a:t>Aligned sensor formats across multiple CASAS deployments.</a:t>
          </a:r>
        </a:p>
      </dgm:t>
    </dgm:pt>
    <dgm:pt modelId="{BD31421F-2DC3-4E32-9E32-4422CA64B453}" type="parTrans" cxnId="{9697953C-92F2-4C3D-A204-27358958142E}">
      <dgm:prSet/>
      <dgm:spPr/>
      <dgm:t>
        <a:bodyPr/>
        <a:lstStyle/>
        <a:p>
          <a:endParaRPr lang="en-US"/>
        </a:p>
      </dgm:t>
    </dgm:pt>
    <dgm:pt modelId="{2AA789EF-6A82-4875-B4EF-BDB09C333DCA}" type="sibTrans" cxnId="{9697953C-92F2-4C3D-A204-27358958142E}">
      <dgm:prSet/>
      <dgm:spPr/>
      <dgm:t>
        <a:bodyPr/>
        <a:lstStyle/>
        <a:p>
          <a:endParaRPr lang="en-US"/>
        </a:p>
      </dgm:t>
    </dgm:pt>
    <dgm:pt modelId="{46E70497-6D56-4030-90DF-0BB36B74CEDD}">
      <dgm:prSet/>
      <dgm:spPr/>
      <dgm:t>
        <a:bodyPr/>
        <a:lstStyle/>
        <a:p>
          <a:r>
            <a:rPr lang="en-US"/>
            <a:t>Normalized timestamp formats and resolved missing data.</a:t>
          </a:r>
        </a:p>
      </dgm:t>
    </dgm:pt>
    <dgm:pt modelId="{55FE6EDA-A557-4A1A-98BC-EF68602AAD55}" type="parTrans" cxnId="{20933529-B201-44F6-942B-666B787A2147}">
      <dgm:prSet/>
      <dgm:spPr/>
      <dgm:t>
        <a:bodyPr/>
        <a:lstStyle/>
        <a:p>
          <a:endParaRPr lang="en-US"/>
        </a:p>
      </dgm:t>
    </dgm:pt>
    <dgm:pt modelId="{CEF30232-39A9-4A6C-BF25-5ADFC9A18087}" type="sibTrans" cxnId="{20933529-B201-44F6-942B-666B787A2147}">
      <dgm:prSet/>
      <dgm:spPr/>
      <dgm:t>
        <a:bodyPr/>
        <a:lstStyle/>
        <a:p>
          <a:endParaRPr lang="en-US"/>
        </a:p>
      </dgm:t>
    </dgm:pt>
    <dgm:pt modelId="{F4CDCA43-E374-407B-8D18-8AB54AA4C0B1}">
      <dgm:prSet/>
      <dgm:spPr/>
      <dgm:t>
        <a:bodyPr/>
        <a:lstStyle/>
        <a:p>
          <a:r>
            <a:rPr lang="en-US" b="1"/>
            <a:t>Feature Engineering</a:t>
          </a:r>
          <a:endParaRPr lang="en-US"/>
        </a:p>
      </dgm:t>
    </dgm:pt>
    <dgm:pt modelId="{14330121-D974-4EB4-BC6F-4CF9A73BA605}" type="parTrans" cxnId="{E4DDCA3C-7B70-4730-BB6B-3FD60A1F29AD}">
      <dgm:prSet/>
      <dgm:spPr/>
      <dgm:t>
        <a:bodyPr/>
        <a:lstStyle/>
        <a:p>
          <a:endParaRPr lang="en-US"/>
        </a:p>
      </dgm:t>
    </dgm:pt>
    <dgm:pt modelId="{0C54EDCD-D0B1-4578-8E13-4256D4342FCE}" type="sibTrans" cxnId="{E4DDCA3C-7B70-4730-BB6B-3FD60A1F29AD}">
      <dgm:prSet/>
      <dgm:spPr/>
      <dgm:t>
        <a:bodyPr/>
        <a:lstStyle/>
        <a:p>
          <a:endParaRPr lang="en-US"/>
        </a:p>
      </dgm:t>
    </dgm:pt>
    <dgm:pt modelId="{F26C0201-C199-4F36-B6C4-00AFF930C83F}">
      <dgm:prSet/>
      <dgm:spPr/>
      <dgm:t>
        <a:bodyPr/>
        <a:lstStyle/>
        <a:p>
          <a:r>
            <a:rPr lang="en-US"/>
            <a:t>Mapped sensor events → </a:t>
          </a:r>
          <a:r>
            <a:rPr lang="en-US" i="1"/>
            <a:t>(Activity, Location)</a:t>
          </a:r>
          <a:r>
            <a:rPr lang="en-US"/>
            <a:t> tuples.</a:t>
          </a:r>
        </a:p>
      </dgm:t>
    </dgm:pt>
    <dgm:pt modelId="{14A7F659-A4CE-44CD-9FF2-EDB563D78524}" type="parTrans" cxnId="{53A1E5C9-D94C-401A-A63F-52FC8AC11C1A}">
      <dgm:prSet/>
      <dgm:spPr/>
      <dgm:t>
        <a:bodyPr/>
        <a:lstStyle/>
        <a:p>
          <a:endParaRPr lang="en-US"/>
        </a:p>
      </dgm:t>
    </dgm:pt>
    <dgm:pt modelId="{BD2250B0-CAC2-4B73-BB29-D9B846326A60}" type="sibTrans" cxnId="{53A1E5C9-D94C-401A-A63F-52FC8AC11C1A}">
      <dgm:prSet/>
      <dgm:spPr/>
      <dgm:t>
        <a:bodyPr/>
        <a:lstStyle/>
        <a:p>
          <a:endParaRPr lang="en-US"/>
        </a:p>
      </dgm:t>
    </dgm:pt>
    <dgm:pt modelId="{C772E526-8E4B-475C-BE18-13D95CA19536}">
      <dgm:prSet/>
      <dgm:spPr/>
      <dgm:t>
        <a:bodyPr/>
        <a:lstStyle/>
        <a:p>
          <a:r>
            <a:rPr lang="en-US"/>
            <a:t>Extracted </a:t>
          </a:r>
          <a:r>
            <a:rPr lang="en-US" b="1"/>
            <a:t>time of day</a:t>
          </a:r>
          <a:r>
            <a:rPr lang="en-US"/>
            <a:t> and </a:t>
          </a:r>
          <a:r>
            <a:rPr lang="en-US" b="1"/>
            <a:t>temperature</a:t>
          </a:r>
          <a:r>
            <a:rPr lang="en-US"/>
            <a:t> from logs.</a:t>
          </a:r>
        </a:p>
      </dgm:t>
    </dgm:pt>
    <dgm:pt modelId="{7618A3DD-AC31-49DB-837B-D3EA60E52E56}" type="parTrans" cxnId="{17AFC52C-EC2E-4C56-B46E-BBDA40BC151F}">
      <dgm:prSet/>
      <dgm:spPr/>
      <dgm:t>
        <a:bodyPr/>
        <a:lstStyle/>
        <a:p>
          <a:endParaRPr lang="en-US"/>
        </a:p>
      </dgm:t>
    </dgm:pt>
    <dgm:pt modelId="{257A515A-5F8C-41DB-904A-FFA1D7EDF9C2}" type="sibTrans" cxnId="{17AFC52C-EC2E-4C56-B46E-BBDA40BC151F}">
      <dgm:prSet/>
      <dgm:spPr/>
      <dgm:t>
        <a:bodyPr/>
        <a:lstStyle/>
        <a:p>
          <a:endParaRPr lang="en-US"/>
        </a:p>
      </dgm:t>
    </dgm:pt>
    <dgm:pt modelId="{A22610A5-AD74-4903-B563-2540C6C50A0E}">
      <dgm:prSet/>
      <dgm:spPr/>
      <dgm:t>
        <a:bodyPr/>
        <a:lstStyle/>
        <a:p>
          <a:r>
            <a:rPr lang="en-US" b="1"/>
            <a:t>Context Quantization</a:t>
          </a:r>
          <a:endParaRPr lang="en-US"/>
        </a:p>
      </dgm:t>
    </dgm:pt>
    <dgm:pt modelId="{25F48AFF-E312-4828-9B6C-505EAB0986F2}" type="parTrans" cxnId="{A6D7646F-9869-40A7-9B7F-5E6EF0A2CDA1}">
      <dgm:prSet/>
      <dgm:spPr/>
      <dgm:t>
        <a:bodyPr/>
        <a:lstStyle/>
        <a:p>
          <a:endParaRPr lang="en-US"/>
        </a:p>
      </dgm:t>
    </dgm:pt>
    <dgm:pt modelId="{E3B85063-7FFA-474C-8064-0F4BECBDF37D}" type="sibTrans" cxnId="{A6D7646F-9869-40A7-9B7F-5E6EF0A2CDA1}">
      <dgm:prSet/>
      <dgm:spPr/>
      <dgm:t>
        <a:bodyPr/>
        <a:lstStyle/>
        <a:p>
          <a:endParaRPr lang="en-US"/>
        </a:p>
      </dgm:t>
    </dgm:pt>
    <dgm:pt modelId="{F6B427BB-DC04-4160-AAA4-E85B430B8BF7}">
      <dgm:prSet/>
      <dgm:spPr/>
      <dgm:t>
        <a:bodyPr/>
        <a:lstStyle/>
        <a:p>
          <a:r>
            <a:rPr lang="en-US"/>
            <a:t>Time → Morning, Afternoon, Evening, Night</a:t>
          </a:r>
        </a:p>
      </dgm:t>
    </dgm:pt>
    <dgm:pt modelId="{0DDE36F1-36B2-49D1-8D00-C3603E0E65EB}" type="parTrans" cxnId="{5BB9E4B8-B03B-4A24-BEF7-B89B1AA6CCDE}">
      <dgm:prSet/>
      <dgm:spPr/>
      <dgm:t>
        <a:bodyPr/>
        <a:lstStyle/>
        <a:p>
          <a:endParaRPr lang="en-US"/>
        </a:p>
      </dgm:t>
    </dgm:pt>
    <dgm:pt modelId="{7986724C-0C55-4490-932F-BF032770F82D}" type="sibTrans" cxnId="{5BB9E4B8-B03B-4A24-BEF7-B89B1AA6CCDE}">
      <dgm:prSet/>
      <dgm:spPr/>
      <dgm:t>
        <a:bodyPr/>
        <a:lstStyle/>
        <a:p>
          <a:endParaRPr lang="en-US"/>
        </a:p>
      </dgm:t>
    </dgm:pt>
    <dgm:pt modelId="{2778E698-3A8C-4CB7-BF8D-5804273C5D3F}">
      <dgm:prSet/>
      <dgm:spPr/>
      <dgm:t>
        <a:bodyPr/>
        <a:lstStyle/>
        <a:p>
          <a:r>
            <a:rPr lang="en-US"/>
            <a:t>Temperature → Cold, Moderate, Hot</a:t>
          </a:r>
        </a:p>
      </dgm:t>
    </dgm:pt>
    <dgm:pt modelId="{2048BE42-2D54-4E8B-9923-1F2EDBA29EAD}" type="parTrans" cxnId="{AC0CEBC0-F46C-4A27-85CD-12581D4FB856}">
      <dgm:prSet/>
      <dgm:spPr/>
      <dgm:t>
        <a:bodyPr/>
        <a:lstStyle/>
        <a:p>
          <a:endParaRPr lang="en-US"/>
        </a:p>
      </dgm:t>
    </dgm:pt>
    <dgm:pt modelId="{9DBE4857-A186-44FE-81A2-3217B43D450C}" type="sibTrans" cxnId="{AC0CEBC0-F46C-4A27-85CD-12581D4FB856}">
      <dgm:prSet/>
      <dgm:spPr/>
      <dgm:t>
        <a:bodyPr/>
        <a:lstStyle/>
        <a:p>
          <a:endParaRPr lang="en-US"/>
        </a:p>
      </dgm:t>
    </dgm:pt>
    <dgm:pt modelId="{326E9AE5-80D1-4E9E-A9AC-72545D812548}">
      <dgm:prSet/>
      <dgm:spPr/>
      <dgm:t>
        <a:bodyPr/>
        <a:lstStyle/>
        <a:p>
          <a:r>
            <a:rPr lang="en-US" b="1"/>
            <a:t>Cleaning &amp; Sequencing</a:t>
          </a:r>
          <a:endParaRPr lang="en-US"/>
        </a:p>
      </dgm:t>
    </dgm:pt>
    <dgm:pt modelId="{077DC401-402A-4469-B77B-363A11F9FD9D}" type="parTrans" cxnId="{47F999D6-5623-4716-830E-3F0E94888479}">
      <dgm:prSet/>
      <dgm:spPr/>
      <dgm:t>
        <a:bodyPr/>
        <a:lstStyle/>
        <a:p>
          <a:endParaRPr lang="en-US"/>
        </a:p>
      </dgm:t>
    </dgm:pt>
    <dgm:pt modelId="{5A7996AB-EBDB-4460-A1E1-15396C5D8F13}" type="sibTrans" cxnId="{47F999D6-5623-4716-830E-3F0E94888479}">
      <dgm:prSet/>
      <dgm:spPr/>
      <dgm:t>
        <a:bodyPr/>
        <a:lstStyle/>
        <a:p>
          <a:endParaRPr lang="en-US"/>
        </a:p>
      </dgm:t>
    </dgm:pt>
    <dgm:pt modelId="{6F341E14-0725-4E4E-A0E3-0F6C147495C8}">
      <dgm:prSet/>
      <dgm:spPr/>
      <dgm:t>
        <a:bodyPr/>
        <a:lstStyle/>
        <a:p>
          <a:r>
            <a:rPr lang="en-US"/>
            <a:t>Removed noisy sensor readings.</a:t>
          </a:r>
        </a:p>
      </dgm:t>
    </dgm:pt>
    <dgm:pt modelId="{82BB07E6-A2B1-4ECC-92A7-ACB6E488FF7A}" type="parTrans" cxnId="{847B235A-8217-4733-B595-D675658656F4}">
      <dgm:prSet/>
      <dgm:spPr/>
      <dgm:t>
        <a:bodyPr/>
        <a:lstStyle/>
        <a:p>
          <a:endParaRPr lang="en-US"/>
        </a:p>
      </dgm:t>
    </dgm:pt>
    <dgm:pt modelId="{AC2E2A3D-3F58-481F-AF85-54001AE39DEE}" type="sibTrans" cxnId="{847B235A-8217-4733-B595-D675658656F4}">
      <dgm:prSet/>
      <dgm:spPr/>
      <dgm:t>
        <a:bodyPr/>
        <a:lstStyle/>
        <a:p>
          <a:endParaRPr lang="en-US"/>
        </a:p>
      </dgm:t>
    </dgm:pt>
    <dgm:pt modelId="{BEB8F3F0-46C3-472D-8825-613CD4DAA56E}">
      <dgm:prSet/>
      <dgm:spPr/>
      <dgm:t>
        <a:bodyPr/>
        <a:lstStyle/>
        <a:p>
          <a:r>
            <a:rPr lang="en-US"/>
            <a:t>Maintained </a:t>
          </a:r>
          <a:r>
            <a:rPr lang="en-US" b="1"/>
            <a:t>temporal fidelity</a:t>
          </a:r>
          <a:r>
            <a:rPr lang="en-US"/>
            <a:t> in sequences.</a:t>
          </a:r>
        </a:p>
      </dgm:t>
    </dgm:pt>
    <dgm:pt modelId="{6DB54057-22A1-4AE9-B52C-DAD6991F2C17}" type="parTrans" cxnId="{5148EFB5-22E4-428B-85F3-05BF052137C8}">
      <dgm:prSet/>
      <dgm:spPr/>
      <dgm:t>
        <a:bodyPr/>
        <a:lstStyle/>
        <a:p>
          <a:endParaRPr lang="en-US"/>
        </a:p>
      </dgm:t>
    </dgm:pt>
    <dgm:pt modelId="{84EC824F-B244-412C-B2ED-4672234C2300}" type="sibTrans" cxnId="{5148EFB5-22E4-428B-85F3-05BF052137C8}">
      <dgm:prSet/>
      <dgm:spPr/>
      <dgm:t>
        <a:bodyPr/>
        <a:lstStyle/>
        <a:p>
          <a:endParaRPr lang="en-US"/>
        </a:p>
      </dgm:t>
    </dgm:pt>
    <dgm:pt modelId="{0F566213-D8DD-4898-9D37-4C2F476D4A86}">
      <dgm:prSet/>
      <dgm:spPr/>
      <dgm:t>
        <a:bodyPr/>
        <a:lstStyle/>
        <a:p>
          <a:r>
            <a:rPr lang="en-US" b="1" dirty="0"/>
            <a:t>Result: </a:t>
          </a:r>
          <a:r>
            <a:rPr lang="en-US" dirty="0"/>
            <a:t>A structured dataset suitable for </a:t>
          </a:r>
          <a:r>
            <a:rPr lang="en-US" b="1" dirty="0"/>
            <a:t>temporal modeling</a:t>
          </a:r>
          <a:r>
            <a:rPr lang="en-US" dirty="0"/>
            <a:t> (HMM) and </a:t>
          </a:r>
          <a:r>
            <a:rPr lang="en-US" b="1" dirty="0"/>
            <a:t>context-aware prediction</a:t>
          </a:r>
          <a:r>
            <a:rPr lang="en-US" dirty="0"/>
            <a:t> (DBN).</a:t>
          </a:r>
        </a:p>
      </dgm:t>
    </dgm:pt>
    <dgm:pt modelId="{D6CBEA9D-C59D-46A3-97E9-29DB8A39E97F}" type="parTrans" cxnId="{90CF929A-A6FD-404F-8DFD-23419B1EE73F}">
      <dgm:prSet/>
      <dgm:spPr/>
      <dgm:t>
        <a:bodyPr/>
        <a:lstStyle/>
        <a:p>
          <a:endParaRPr lang="en-US"/>
        </a:p>
      </dgm:t>
    </dgm:pt>
    <dgm:pt modelId="{DFD2308D-AE36-4CA0-A15B-52927A850970}" type="sibTrans" cxnId="{90CF929A-A6FD-404F-8DFD-23419B1EE73F}">
      <dgm:prSet/>
      <dgm:spPr/>
      <dgm:t>
        <a:bodyPr/>
        <a:lstStyle/>
        <a:p>
          <a:endParaRPr lang="en-US"/>
        </a:p>
      </dgm:t>
    </dgm:pt>
    <dgm:pt modelId="{3B0C2398-C646-504F-BA1E-B439F02DF0E4}" type="pres">
      <dgm:prSet presAssocID="{E48BE46B-A5F4-4237-B41C-DE68FCB5E16C}" presName="diagram" presStyleCnt="0">
        <dgm:presLayoutVars>
          <dgm:chPref val="1"/>
          <dgm:dir/>
          <dgm:animOne val="branch"/>
          <dgm:animLvl val="lvl"/>
          <dgm:resizeHandles/>
        </dgm:presLayoutVars>
      </dgm:prSet>
      <dgm:spPr/>
    </dgm:pt>
    <dgm:pt modelId="{AB3BF8FB-304D-C948-8B4C-09B3AB4DFE3C}" type="pres">
      <dgm:prSet presAssocID="{F111254F-6E65-4CE0-8E51-396DACE51F26}" presName="root" presStyleCnt="0"/>
      <dgm:spPr/>
    </dgm:pt>
    <dgm:pt modelId="{2D5DFB57-A4B1-F54C-8C0E-3AA95B3C01CD}" type="pres">
      <dgm:prSet presAssocID="{F111254F-6E65-4CE0-8E51-396DACE51F26}" presName="rootComposite" presStyleCnt="0"/>
      <dgm:spPr/>
    </dgm:pt>
    <dgm:pt modelId="{9BE711B2-D6FD-4346-BFCA-DC895AD1D7EC}" type="pres">
      <dgm:prSet presAssocID="{F111254F-6E65-4CE0-8E51-396DACE51F26}" presName="rootText" presStyleLbl="node1" presStyleIdx="0" presStyleCnt="6"/>
      <dgm:spPr/>
    </dgm:pt>
    <dgm:pt modelId="{D434B584-9CB6-0041-97F1-9D2B04167417}" type="pres">
      <dgm:prSet presAssocID="{F111254F-6E65-4CE0-8E51-396DACE51F26}" presName="rootConnector" presStyleLbl="node1" presStyleIdx="0" presStyleCnt="6"/>
      <dgm:spPr/>
    </dgm:pt>
    <dgm:pt modelId="{9EE4B404-5850-A743-AA9A-D93B73E2D38D}" type="pres">
      <dgm:prSet presAssocID="{F111254F-6E65-4CE0-8E51-396DACE51F26}" presName="childShape" presStyleCnt="0"/>
      <dgm:spPr/>
    </dgm:pt>
    <dgm:pt modelId="{C677B007-07B3-E74F-84C6-57B32364C6A0}" type="pres">
      <dgm:prSet presAssocID="{52E977CB-2D13-40FD-83BA-EBE4030A0492}" presName="root" presStyleCnt="0"/>
      <dgm:spPr/>
    </dgm:pt>
    <dgm:pt modelId="{A2ED563B-57B4-4E4A-9201-8009CE52F57A}" type="pres">
      <dgm:prSet presAssocID="{52E977CB-2D13-40FD-83BA-EBE4030A0492}" presName="rootComposite" presStyleCnt="0"/>
      <dgm:spPr/>
    </dgm:pt>
    <dgm:pt modelId="{8545F7CC-03A6-CD46-AC4F-B84ECDACFC96}" type="pres">
      <dgm:prSet presAssocID="{52E977CB-2D13-40FD-83BA-EBE4030A0492}" presName="rootText" presStyleLbl="node1" presStyleIdx="1" presStyleCnt="6"/>
      <dgm:spPr/>
    </dgm:pt>
    <dgm:pt modelId="{D12BDD25-871A-8D4D-AAF9-701364CBAC43}" type="pres">
      <dgm:prSet presAssocID="{52E977CB-2D13-40FD-83BA-EBE4030A0492}" presName="rootConnector" presStyleLbl="node1" presStyleIdx="1" presStyleCnt="6"/>
      <dgm:spPr/>
    </dgm:pt>
    <dgm:pt modelId="{AF0FED46-8DBA-A249-8290-43DF9B941358}" type="pres">
      <dgm:prSet presAssocID="{52E977CB-2D13-40FD-83BA-EBE4030A0492}" presName="childShape" presStyleCnt="0"/>
      <dgm:spPr/>
    </dgm:pt>
    <dgm:pt modelId="{62EA8353-5D3E-E644-A15C-0A23DE2A23BF}" type="pres">
      <dgm:prSet presAssocID="{BD31421F-2DC3-4E32-9E32-4422CA64B453}" presName="Name13" presStyleLbl="parChTrans1D2" presStyleIdx="0" presStyleCnt="8"/>
      <dgm:spPr/>
    </dgm:pt>
    <dgm:pt modelId="{DC7200AE-11EC-9142-8D63-DD6440E0A262}" type="pres">
      <dgm:prSet presAssocID="{D374FC65-2F17-4925-92A3-1933303E092C}" presName="childText" presStyleLbl="bgAcc1" presStyleIdx="0" presStyleCnt="8">
        <dgm:presLayoutVars>
          <dgm:bulletEnabled val="1"/>
        </dgm:presLayoutVars>
      </dgm:prSet>
      <dgm:spPr/>
    </dgm:pt>
    <dgm:pt modelId="{62223396-6C32-6E46-834D-9A6CC828CC8B}" type="pres">
      <dgm:prSet presAssocID="{55FE6EDA-A557-4A1A-98BC-EF68602AAD55}" presName="Name13" presStyleLbl="parChTrans1D2" presStyleIdx="1" presStyleCnt="8"/>
      <dgm:spPr/>
    </dgm:pt>
    <dgm:pt modelId="{02225C3A-109F-3444-BB02-252F1B376EDF}" type="pres">
      <dgm:prSet presAssocID="{46E70497-6D56-4030-90DF-0BB36B74CEDD}" presName="childText" presStyleLbl="bgAcc1" presStyleIdx="1" presStyleCnt="8">
        <dgm:presLayoutVars>
          <dgm:bulletEnabled val="1"/>
        </dgm:presLayoutVars>
      </dgm:prSet>
      <dgm:spPr/>
    </dgm:pt>
    <dgm:pt modelId="{DFB72B7D-0ABF-2C4E-9B28-B257C05B686C}" type="pres">
      <dgm:prSet presAssocID="{F4CDCA43-E374-407B-8D18-8AB54AA4C0B1}" presName="root" presStyleCnt="0"/>
      <dgm:spPr/>
    </dgm:pt>
    <dgm:pt modelId="{52B3969F-C8A8-6B40-83BA-1BE402E92EC4}" type="pres">
      <dgm:prSet presAssocID="{F4CDCA43-E374-407B-8D18-8AB54AA4C0B1}" presName="rootComposite" presStyleCnt="0"/>
      <dgm:spPr/>
    </dgm:pt>
    <dgm:pt modelId="{DB579B91-D60E-B745-91BD-7F3C9CD67E1F}" type="pres">
      <dgm:prSet presAssocID="{F4CDCA43-E374-407B-8D18-8AB54AA4C0B1}" presName="rootText" presStyleLbl="node1" presStyleIdx="2" presStyleCnt="6"/>
      <dgm:spPr/>
    </dgm:pt>
    <dgm:pt modelId="{8DADE8C2-8D50-E84D-BDBE-A36B7F6EE31C}" type="pres">
      <dgm:prSet presAssocID="{F4CDCA43-E374-407B-8D18-8AB54AA4C0B1}" presName="rootConnector" presStyleLbl="node1" presStyleIdx="2" presStyleCnt="6"/>
      <dgm:spPr/>
    </dgm:pt>
    <dgm:pt modelId="{4B0A07A8-27B2-334F-9D73-B54D5E74743C}" type="pres">
      <dgm:prSet presAssocID="{F4CDCA43-E374-407B-8D18-8AB54AA4C0B1}" presName="childShape" presStyleCnt="0"/>
      <dgm:spPr/>
    </dgm:pt>
    <dgm:pt modelId="{6DDCA94B-A47F-7949-95C9-3E868397E749}" type="pres">
      <dgm:prSet presAssocID="{14A7F659-A4CE-44CD-9FF2-EDB563D78524}" presName="Name13" presStyleLbl="parChTrans1D2" presStyleIdx="2" presStyleCnt="8"/>
      <dgm:spPr/>
    </dgm:pt>
    <dgm:pt modelId="{61086119-B340-394A-827A-F3B3C021F412}" type="pres">
      <dgm:prSet presAssocID="{F26C0201-C199-4F36-B6C4-00AFF930C83F}" presName="childText" presStyleLbl="bgAcc1" presStyleIdx="2" presStyleCnt="8">
        <dgm:presLayoutVars>
          <dgm:bulletEnabled val="1"/>
        </dgm:presLayoutVars>
      </dgm:prSet>
      <dgm:spPr/>
    </dgm:pt>
    <dgm:pt modelId="{38B1C7BF-1F1C-1E43-8768-17107B20D527}" type="pres">
      <dgm:prSet presAssocID="{7618A3DD-AC31-49DB-837B-D3EA60E52E56}" presName="Name13" presStyleLbl="parChTrans1D2" presStyleIdx="3" presStyleCnt="8"/>
      <dgm:spPr/>
    </dgm:pt>
    <dgm:pt modelId="{FE95065E-FFF5-B444-AB38-2C60B7EE28DF}" type="pres">
      <dgm:prSet presAssocID="{C772E526-8E4B-475C-BE18-13D95CA19536}" presName="childText" presStyleLbl="bgAcc1" presStyleIdx="3" presStyleCnt="8">
        <dgm:presLayoutVars>
          <dgm:bulletEnabled val="1"/>
        </dgm:presLayoutVars>
      </dgm:prSet>
      <dgm:spPr/>
    </dgm:pt>
    <dgm:pt modelId="{68F499C3-77F5-4548-9CFA-0FA093E1B9B8}" type="pres">
      <dgm:prSet presAssocID="{A22610A5-AD74-4903-B563-2540C6C50A0E}" presName="root" presStyleCnt="0"/>
      <dgm:spPr/>
    </dgm:pt>
    <dgm:pt modelId="{60C46A3A-5B3B-624A-B7BA-FCB0E93AFBCF}" type="pres">
      <dgm:prSet presAssocID="{A22610A5-AD74-4903-B563-2540C6C50A0E}" presName="rootComposite" presStyleCnt="0"/>
      <dgm:spPr/>
    </dgm:pt>
    <dgm:pt modelId="{E0007AC9-DED3-7148-B918-728F55ABAE2F}" type="pres">
      <dgm:prSet presAssocID="{A22610A5-AD74-4903-B563-2540C6C50A0E}" presName="rootText" presStyleLbl="node1" presStyleIdx="3" presStyleCnt="6"/>
      <dgm:spPr/>
    </dgm:pt>
    <dgm:pt modelId="{F6DB6188-FD85-FC48-8F49-D245D6FEB7B7}" type="pres">
      <dgm:prSet presAssocID="{A22610A5-AD74-4903-B563-2540C6C50A0E}" presName="rootConnector" presStyleLbl="node1" presStyleIdx="3" presStyleCnt="6"/>
      <dgm:spPr/>
    </dgm:pt>
    <dgm:pt modelId="{301DD963-61D3-7F4C-B0A5-0194029E4243}" type="pres">
      <dgm:prSet presAssocID="{A22610A5-AD74-4903-B563-2540C6C50A0E}" presName="childShape" presStyleCnt="0"/>
      <dgm:spPr/>
    </dgm:pt>
    <dgm:pt modelId="{51ADEAD7-8700-5348-B854-FA30ECFD1857}" type="pres">
      <dgm:prSet presAssocID="{0DDE36F1-36B2-49D1-8D00-C3603E0E65EB}" presName="Name13" presStyleLbl="parChTrans1D2" presStyleIdx="4" presStyleCnt="8"/>
      <dgm:spPr/>
    </dgm:pt>
    <dgm:pt modelId="{3EB029C1-547B-FE45-98BD-54CFD73E69EC}" type="pres">
      <dgm:prSet presAssocID="{F6B427BB-DC04-4160-AAA4-E85B430B8BF7}" presName="childText" presStyleLbl="bgAcc1" presStyleIdx="4" presStyleCnt="8">
        <dgm:presLayoutVars>
          <dgm:bulletEnabled val="1"/>
        </dgm:presLayoutVars>
      </dgm:prSet>
      <dgm:spPr/>
    </dgm:pt>
    <dgm:pt modelId="{DE0046D3-EC9A-F844-BD9B-4B35449C4F98}" type="pres">
      <dgm:prSet presAssocID="{2048BE42-2D54-4E8B-9923-1F2EDBA29EAD}" presName="Name13" presStyleLbl="parChTrans1D2" presStyleIdx="5" presStyleCnt="8"/>
      <dgm:spPr/>
    </dgm:pt>
    <dgm:pt modelId="{AD335227-30E1-3D4A-96C4-4265CFCB99DB}" type="pres">
      <dgm:prSet presAssocID="{2778E698-3A8C-4CB7-BF8D-5804273C5D3F}" presName="childText" presStyleLbl="bgAcc1" presStyleIdx="5" presStyleCnt="8">
        <dgm:presLayoutVars>
          <dgm:bulletEnabled val="1"/>
        </dgm:presLayoutVars>
      </dgm:prSet>
      <dgm:spPr/>
    </dgm:pt>
    <dgm:pt modelId="{B6AA0750-AC2F-054C-BA5C-63BD3DABF735}" type="pres">
      <dgm:prSet presAssocID="{326E9AE5-80D1-4E9E-A9AC-72545D812548}" presName="root" presStyleCnt="0"/>
      <dgm:spPr/>
    </dgm:pt>
    <dgm:pt modelId="{CBE9CD65-A337-A743-9FB4-0AE59A174EBF}" type="pres">
      <dgm:prSet presAssocID="{326E9AE5-80D1-4E9E-A9AC-72545D812548}" presName="rootComposite" presStyleCnt="0"/>
      <dgm:spPr/>
    </dgm:pt>
    <dgm:pt modelId="{38886AC8-F575-1A44-A34D-2D0765AD72B2}" type="pres">
      <dgm:prSet presAssocID="{326E9AE5-80D1-4E9E-A9AC-72545D812548}" presName="rootText" presStyleLbl="node1" presStyleIdx="4" presStyleCnt="6"/>
      <dgm:spPr/>
    </dgm:pt>
    <dgm:pt modelId="{FDE5B6A1-9952-D348-827A-87D80FAECAB0}" type="pres">
      <dgm:prSet presAssocID="{326E9AE5-80D1-4E9E-A9AC-72545D812548}" presName="rootConnector" presStyleLbl="node1" presStyleIdx="4" presStyleCnt="6"/>
      <dgm:spPr/>
    </dgm:pt>
    <dgm:pt modelId="{FA690C5E-387F-D545-B516-FA216040526F}" type="pres">
      <dgm:prSet presAssocID="{326E9AE5-80D1-4E9E-A9AC-72545D812548}" presName="childShape" presStyleCnt="0"/>
      <dgm:spPr/>
    </dgm:pt>
    <dgm:pt modelId="{A3A266BB-E7F7-7543-886C-0F7E29247F80}" type="pres">
      <dgm:prSet presAssocID="{82BB07E6-A2B1-4ECC-92A7-ACB6E488FF7A}" presName="Name13" presStyleLbl="parChTrans1D2" presStyleIdx="6" presStyleCnt="8"/>
      <dgm:spPr/>
    </dgm:pt>
    <dgm:pt modelId="{EB3E19F2-F0A3-274C-8B61-DC66BBF7F800}" type="pres">
      <dgm:prSet presAssocID="{6F341E14-0725-4E4E-A0E3-0F6C147495C8}" presName="childText" presStyleLbl="bgAcc1" presStyleIdx="6" presStyleCnt="8">
        <dgm:presLayoutVars>
          <dgm:bulletEnabled val="1"/>
        </dgm:presLayoutVars>
      </dgm:prSet>
      <dgm:spPr/>
    </dgm:pt>
    <dgm:pt modelId="{3A3689F0-11A8-724E-9E7E-74F1D2A837CA}" type="pres">
      <dgm:prSet presAssocID="{6DB54057-22A1-4AE9-B52C-DAD6991F2C17}" presName="Name13" presStyleLbl="parChTrans1D2" presStyleIdx="7" presStyleCnt="8"/>
      <dgm:spPr/>
    </dgm:pt>
    <dgm:pt modelId="{C4AF50CD-BE49-FB4B-A98D-41B999CB99F3}" type="pres">
      <dgm:prSet presAssocID="{BEB8F3F0-46C3-472D-8825-613CD4DAA56E}" presName="childText" presStyleLbl="bgAcc1" presStyleIdx="7" presStyleCnt="8">
        <dgm:presLayoutVars>
          <dgm:bulletEnabled val="1"/>
        </dgm:presLayoutVars>
      </dgm:prSet>
      <dgm:spPr/>
    </dgm:pt>
    <dgm:pt modelId="{7C6565E3-2657-A349-BC22-177C94BF45F8}" type="pres">
      <dgm:prSet presAssocID="{0F566213-D8DD-4898-9D37-4C2F476D4A86}" presName="root" presStyleCnt="0"/>
      <dgm:spPr/>
    </dgm:pt>
    <dgm:pt modelId="{58C641C0-0A91-6440-9400-1BC4B77519C0}" type="pres">
      <dgm:prSet presAssocID="{0F566213-D8DD-4898-9D37-4C2F476D4A86}" presName="rootComposite" presStyleCnt="0"/>
      <dgm:spPr/>
    </dgm:pt>
    <dgm:pt modelId="{841D3B08-C740-AF4D-9871-1B1185859DE2}" type="pres">
      <dgm:prSet presAssocID="{0F566213-D8DD-4898-9D37-4C2F476D4A86}" presName="rootText" presStyleLbl="node1" presStyleIdx="5" presStyleCnt="6" custScaleX="138415" custScaleY="397831"/>
      <dgm:spPr/>
    </dgm:pt>
    <dgm:pt modelId="{CBD90CCF-5950-4C4F-B36E-70348A4B774F}" type="pres">
      <dgm:prSet presAssocID="{0F566213-D8DD-4898-9D37-4C2F476D4A86}" presName="rootConnector" presStyleLbl="node1" presStyleIdx="5" presStyleCnt="6"/>
      <dgm:spPr/>
    </dgm:pt>
    <dgm:pt modelId="{BE66DFC8-3052-B740-9064-902B4CF12E32}" type="pres">
      <dgm:prSet presAssocID="{0F566213-D8DD-4898-9D37-4C2F476D4A86}" presName="childShape" presStyleCnt="0"/>
      <dgm:spPr/>
    </dgm:pt>
  </dgm:ptLst>
  <dgm:cxnLst>
    <dgm:cxn modelId="{E260FF01-D903-034F-81B1-C7D482697EB6}" type="presOf" srcId="{F4CDCA43-E374-407B-8D18-8AB54AA4C0B1}" destId="{DB579B91-D60E-B745-91BD-7F3C9CD67E1F}" srcOrd="0" destOrd="0" presId="urn:microsoft.com/office/officeart/2005/8/layout/hierarchy3"/>
    <dgm:cxn modelId="{7C6BDD0B-9476-5445-9DA8-DA1D0557364A}" type="presOf" srcId="{E48BE46B-A5F4-4237-B41C-DE68FCB5E16C}" destId="{3B0C2398-C646-504F-BA1E-B439F02DF0E4}" srcOrd="0" destOrd="0" presId="urn:microsoft.com/office/officeart/2005/8/layout/hierarchy3"/>
    <dgm:cxn modelId="{F4D99923-0AE1-2E42-B216-CFC567C125C0}" type="presOf" srcId="{F111254F-6E65-4CE0-8E51-396DACE51F26}" destId="{D434B584-9CB6-0041-97F1-9D2B04167417}" srcOrd="1" destOrd="0" presId="urn:microsoft.com/office/officeart/2005/8/layout/hierarchy3"/>
    <dgm:cxn modelId="{3644F125-71A5-6844-AF55-456BC176D927}" type="presOf" srcId="{D374FC65-2F17-4925-92A3-1933303E092C}" destId="{DC7200AE-11EC-9142-8D63-DD6440E0A262}" srcOrd="0" destOrd="0" presId="urn:microsoft.com/office/officeart/2005/8/layout/hierarchy3"/>
    <dgm:cxn modelId="{20933529-B201-44F6-942B-666B787A2147}" srcId="{52E977CB-2D13-40FD-83BA-EBE4030A0492}" destId="{46E70497-6D56-4030-90DF-0BB36B74CEDD}" srcOrd="1" destOrd="0" parTransId="{55FE6EDA-A557-4A1A-98BC-EF68602AAD55}" sibTransId="{CEF30232-39A9-4A6C-BF25-5ADFC9A18087}"/>
    <dgm:cxn modelId="{81FA482A-412C-384C-864B-BE5727237E2E}" type="presOf" srcId="{A22610A5-AD74-4903-B563-2540C6C50A0E}" destId="{E0007AC9-DED3-7148-B918-728F55ABAE2F}" srcOrd="0" destOrd="0" presId="urn:microsoft.com/office/officeart/2005/8/layout/hierarchy3"/>
    <dgm:cxn modelId="{17AFC52C-EC2E-4C56-B46E-BBDA40BC151F}" srcId="{F4CDCA43-E374-407B-8D18-8AB54AA4C0B1}" destId="{C772E526-8E4B-475C-BE18-13D95CA19536}" srcOrd="1" destOrd="0" parTransId="{7618A3DD-AC31-49DB-837B-D3EA60E52E56}" sibTransId="{257A515A-5F8C-41DB-904A-FFA1D7EDF9C2}"/>
    <dgm:cxn modelId="{DC310A2E-521B-504D-BA4F-471CE0DD8E07}" type="presOf" srcId="{326E9AE5-80D1-4E9E-A9AC-72545D812548}" destId="{38886AC8-F575-1A44-A34D-2D0765AD72B2}" srcOrd="0" destOrd="0" presId="urn:microsoft.com/office/officeart/2005/8/layout/hierarchy3"/>
    <dgm:cxn modelId="{AFE75B32-4035-A843-A767-676F40B43A3F}" type="presOf" srcId="{326E9AE5-80D1-4E9E-A9AC-72545D812548}" destId="{FDE5B6A1-9952-D348-827A-87D80FAECAB0}" srcOrd="1" destOrd="0" presId="urn:microsoft.com/office/officeart/2005/8/layout/hierarchy3"/>
    <dgm:cxn modelId="{5AB2303A-7ACD-C748-A449-6AFE805FBDD4}" type="presOf" srcId="{F6B427BB-DC04-4160-AAA4-E85B430B8BF7}" destId="{3EB029C1-547B-FE45-98BD-54CFD73E69EC}" srcOrd="0" destOrd="0" presId="urn:microsoft.com/office/officeart/2005/8/layout/hierarchy3"/>
    <dgm:cxn modelId="{9697953C-92F2-4C3D-A204-27358958142E}" srcId="{52E977CB-2D13-40FD-83BA-EBE4030A0492}" destId="{D374FC65-2F17-4925-92A3-1933303E092C}" srcOrd="0" destOrd="0" parTransId="{BD31421F-2DC3-4E32-9E32-4422CA64B453}" sibTransId="{2AA789EF-6A82-4875-B4EF-BDB09C333DCA}"/>
    <dgm:cxn modelId="{E4DDCA3C-7B70-4730-BB6B-3FD60A1F29AD}" srcId="{E48BE46B-A5F4-4237-B41C-DE68FCB5E16C}" destId="{F4CDCA43-E374-407B-8D18-8AB54AA4C0B1}" srcOrd="2" destOrd="0" parTransId="{14330121-D974-4EB4-BC6F-4CF9A73BA605}" sibTransId="{0C54EDCD-D0B1-4578-8E13-4256D4342FCE}"/>
    <dgm:cxn modelId="{3E202441-83AA-AC4A-9095-60324F00C7AC}" type="presOf" srcId="{C772E526-8E4B-475C-BE18-13D95CA19536}" destId="{FE95065E-FFF5-B444-AB38-2C60B7EE28DF}" srcOrd="0" destOrd="0" presId="urn:microsoft.com/office/officeart/2005/8/layout/hierarchy3"/>
    <dgm:cxn modelId="{10414F4D-DDD1-0946-A842-5909E04CDC5A}" type="presOf" srcId="{2048BE42-2D54-4E8B-9923-1F2EDBA29EAD}" destId="{DE0046D3-EC9A-F844-BD9B-4B35449C4F98}" srcOrd="0" destOrd="0" presId="urn:microsoft.com/office/officeart/2005/8/layout/hierarchy3"/>
    <dgm:cxn modelId="{847B235A-8217-4733-B595-D675658656F4}" srcId="{326E9AE5-80D1-4E9E-A9AC-72545D812548}" destId="{6F341E14-0725-4E4E-A0E3-0F6C147495C8}" srcOrd="0" destOrd="0" parTransId="{82BB07E6-A2B1-4ECC-92A7-ACB6E488FF7A}" sibTransId="{AC2E2A3D-3F58-481F-AF85-54001AE39DEE}"/>
    <dgm:cxn modelId="{D5D45561-F196-1D41-854D-6917931EF99D}" type="presOf" srcId="{52E977CB-2D13-40FD-83BA-EBE4030A0492}" destId="{8545F7CC-03A6-CD46-AC4F-B84ECDACFC96}" srcOrd="0" destOrd="0" presId="urn:microsoft.com/office/officeart/2005/8/layout/hierarchy3"/>
    <dgm:cxn modelId="{CC22A466-528F-2746-8214-D8F4C652CF4F}" type="presOf" srcId="{55FE6EDA-A557-4A1A-98BC-EF68602AAD55}" destId="{62223396-6C32-6E46-834D-9A6CC828CC8B}" srcOrd="0" destOrd="0" presId="urn:microsoft.com/office/officeart/2005/8/layout/hierarchy3"/>
    <dgm:cxn modelId="{3B4EE166-D534-9F45-AEA7-268B00C27618}" type="presOf" srcId="{0F566213-D8DD-4898-9D37-4C2F476D4A86}" destId="{841D3B08-C740-AF4D-9871-1B1185859DE2}" srcOrd="0" destOrd="0" presId="urn:microsoft.com/office/officeart/2005/8/layout/hierarchy3"/>
    <dgm:cxn modelId="{5FD4376A-3E9C-1544-93DC-AECE6AF07F4E}" type="presOf" srcId="{2778E698-3A8C-4CB7-BF8D-5804273C5D3F}" destId="{AD335227-30E1-3D4A-96C4-4265CFCB99DB}" srcOrd="0" destOrd="0" presId="urn:microsoft.com/office/officeart/2005/8/layout/hierarchy3"/>
    <dgm:cxn modelId="{A6D7646F-9869-40A7-9B7F-5E6EF0A2CDA1}" srcId="{E48BE46B-A5F4-4237-B41C-DE68FCB5E16C}" destId="{A22610A5-AD74-4903-B563-2540C6C50A0E}" srcOrd="3" destOrd="0" parTransId="{25F48AFF-E312-4828-9B6C-505EAB0986F2}" sibTransId="{E3B85063-7FFA-474C-8064-0F4BECBDF37D}"/>
    <dgm:cxn modelId="{627FC571-CCFC-D147-A102-DA28650D0ED3}" type="presOf" srcId="{0F566213-D8DD-4898-9D37-4C2F476D4A86}" destId="{CBD90CCF-5950-4C4F-B36E-70348A4B774F}" srcOrd="1" destOrd="0" presId="urn:microsoft.com/office/officeart/2005/8/layout/hierarchy3"/>
    <dgm:cxn modelId="{025DD571-8608-3E48-8A28-41ABD0081BDA}" type="presOf" srcId="{14A7F659-A4CE-44CD-9FF2-EDB563D78524}" destId="{6DDCA94B-A47F-7949-95C9-3E868397E749}" srcOrd="0" destOrd="0" presId="urn:microsoft.com/office/officeart/2005/8/layout/hierarchy3"/>
    <dgm:cxn modelId="{57BE057D-76E5-B64E-84DF-5EC537099F0E}" type="presOf" srcId="{46E70497-6D56-4030-90DF-0BB36B74CEDD}" destId="{02225C3A-109F-3444-BB02-252F1B376EDF}" srcOrd="0" destOrd="0" presId="urn:microsoft.com/office/officeart/2005/8/layout/hierarchy3"/>
    <dgm:cxn modelId="{6C115A7D-2C16-8B46-AC34-CC69240FBEC8}" type="presOf" srcId="{F4CDCA43-E374-407B-8D18-8AB54AA4C0B1}" destId="{8DADE8C2-8D50-E84D-BDBE-A36B7F6EE31C}" srcOrd="1" destOrd="0" presId="urn:microsoft.com/office/officeart/2005/8/layout/hierarchy3"/>
    <dgm:cxn modelId="{84CA8D7F-75BD-BF4E-A040-64F85CB6F26E}" type="presOf" srcId="{BD31421F-2DC3-4E32-9E32-4422CA64B453}" destId="{62EA8353-5D3E-E644-A15C-0A23DE2A23BF}" srcOrd="0" destOrd="0" presId="urn:microsoft.com/office/officeart/2005/8/layout/hierarchy3"/>
    <dgm:cxn modelId="{30861883-7385-4C42-9CAA-EF8973432423}" srcId="{E48BE46B-A5F4-4237-B41C-DE68FCB5E16C}" destId="{F111254F-6E65-4CE0-8E51-396DACE51F26}" srcOrd="0" destOrd="0" parTransId="{4E88EDD2-EFB6-4B64-93CC-50E72DDD168B}" sibTransId="{087B30A6-8279-4BC7-8193-635A6E1C1D6F}"/>
    <dgm:cxn modelId="{CE2CA487-5479-1746-81FE-064D8D974A0C}" type="presOf" srcId="{A22610A5-AD74-4903-B563-2540C6C50A0E}" destId="{F6DB6188-FD85-FC48-8F49-D245D6FEB7B7}" srcOrd="1" destOrd="0" presId="urn:microsoft.com/office/officeart/2005/8/layout/hierarchy3"/>
    <dgm:cxn modelId="{C806C887-3C8D-A04F-B1C5-81AE13ED9295}" type="presOf" srcId="{6DB54057-22A1-4AE9-B52C-DAD6991F2C17}" destId="{3A3689F0-11A8-724E-9E7E-74F1D2A837CA}" srcOrd="0" destOrd="0" presId="urn:microsoft.com/office/officeart/2005/8/layout/hierarchy3"/>
    <dgm:cxn modelId="{0FB07499-7E47-42C8-9F5C-5B62FC49CFD0}" srcId="{E48BE46B-A5F4-4237-B41C-DE68FCB5E16C}" destId="{52E977CB-2D13-40FD-83BA-EBE4030A0492}" srcOrd="1" destOrd="0" parTransId="{988119D2-332F-40EA-83F1-8244EA426860}" sibTransId="{DBDB4339-4132-48AD-A3D9-A61FC9CF707E}"/>
    <dgm:cxn modelId="{90CF929A-A6FD-404F-8DFD-23419B1EE73F}" srcId="{E48BE46B-A5F4-4237-B41C-DE68FCB5E16C}" destId="{0F566213-D8DD-4898-9D37-4C2F476D4A86}" srcOrd="5" destOrd="0" parTransId="{D6CBEA9D-C59D-46A3-97E9-29DB8A39E97F}" sibTransId="{DFD2308D-AE36-4CA0-A15B-52927A850970}"/>
    <dgm:cxn modelId="{575A959D-67C9-2244-8D91-0B902985C4B1}" type="presOf" srcId="{7618A3DD-AC31-49DB-837B-D3EA60E52E56}" destId="{38B1C7BF-1F1C-1E43-8768-17107B20D527}" srcOrd="0" destOrd="0" presId="urn:microsoft.com/office/officeart/2005/8/layout/hierarchy3"/>
    <dgm:cxn modelId="{39F69A9E-1C24-F348-97B1-33AA62BF790D}" type="presOf" srcId="{BEB8F3F0-46C3-472D-8825-613CD4DAA56E}" destId="{C4AF50CD-BE49-FB4B-A98D-41B999CB99F3}" srcOrd="0" destOrd="0" presId="urn:microsoft.com/office/officeart/2005/8/layout/hierarchy3"/>
    <dgm:cxn modelId="{6D4392A6-57A6-9C4D-B58C-7DA3E9C02F45}" type="presOf" srcId="{52E977CB-2D13-40FD-83BA-EBE4030A0492}" destId="{D12BDD25-871A-8D4D-AAF9-701364CBAC43}" srcOrd="1" destOrd="0" presId="urn:microsoft.com/office/officeart/2005/8/layout/hierarchy3"/>
    <dgm:cxn modelId="{BD3544AA-CAC0-4F4D-9EFF-ACBFCB35A50C}" type="presOf" srcId="{0DDE36F1-36B2-49D1-8D00-C3603E0E65EB}" destId="{51ADEAD7-8700-5348-B854-FA30ECFD1857}" srcOrd="0" destOrd="0" presId="urn:microsoft.com/office/officeart/2005/8/layout/hierarchy3"/>
    <dgm:cxn modelId="{14B1B1B2-15F4-994B-A87B-EF1F85DE5819}" type="presOf" srcId="{F26C0201-C199-4F36-B6C4-00AFF930C83F}" destId="{61086119-B340-394A-827A-F3B3C021F412}" srcOrd="0" destOrd="0" presId="urn:microsoft.com/office/officeart/2005/8/layout/hierarchy3"/>
    <dgm:cxn modelId="{5148EFB5-22E4-428B-85F3-05BF052137C8}" srcId="{326E9AE5-80D1-4E9E-A9AC-72545D812548}" destId="{BEB8F3F0-46C3-472D-8825-613CD4DAA56E}" srcOrd="1" destOrd="0" parTransId="{6DB54057-22A1-4AE9-B52C-DAD6991F2C17}" sibTransId="{84EC824F-B244-412C-B2ED-4672234C2300}"/>
    <dgm:cxn modelId="{5BB9E4B8-B03B-4A24-BEF7-B89B1AA6CCDE}" srcId="{A22610A5-AD74-4903-B563-2540C6C50A0E}" destId="{F6B427BB-DC04-4160-AAA4-E85B430B8BF7}" srcOrd="0" destOrd="0" parTransId="{0DDE36F1-36B2-49D1-8D00-C3603E0E65EB}" sibTransId="{7986724C-0C55-4490-932F-BF032770F82D}"/>
    <dgm:cxn modelId="{B1F2AEBF-EA6B-C24A-8440-CF065CF76685}" type="presOf" srcId="{82BB07E6-A2B1-4ECC-92A7-ACB6E488FF7A}" destId="{A3A266BB-E7F7-7543-886C-0F7E29247F80}" srcOrd="0" destOrd="0" presId="urn:microsoft.com/office/officeart/2005/8/layout/hierarchy3"/>
    <dgm:cxn modelId="{AC0CEBC0-F46C-4A27-85CD-12581D4FB856}" srcId="{A22610A5-AD74-4903-B563-2540C6C50A0E}" destId="{2778E698-3A8C-4CB7-BF8D-5804273C5D3F}" srcOrd="1" destOrd="0" parTransId="{2048BE42-2D54-4E8B-9923-1F2EDBA29EAD}" sibTransId="{9DBE4857-A186-44FE-81A2-3217B43D450C}"/>
    <dgm:cxn modelId="{53A1E5C9-D94C-401A-A63F-52FC8AC11C1A}" srcId="{F4CDCA43-E374-407B-8D18-8AB54AA4C0B1}" destId="{F26C0201-C199-4F36-B6C4-00AFF930C83F}" srcOrd="0" destOrd="0" parTransId="{14A7F659-A4CE-44CD-9FF2-EDB563D78524}" sibTransId="{BD2250B0-CAC2-4B73-BB29-D9B846326A60}"/>
    <dgm:cxn modelId="{47F999D6-5623-4716-830E-3F0E94888479}" srcId="{E48BE46B-A5F4-4237-B41C-DE68FCB5E16C}" destId="{326E9AE5-80D1-4E9E-A9AC-72545D812548}" srcOrd="4" destOrd="0" parTransId="{077DC401-402A-4469-B77B-363A11F9FD9D}" sibTransId="{5A7996AB-EBDB-4460-A1E1-15396C5D8F13}"/>
    <dgm:cxn modelId="{E7F412DA-1C3C-CA4B-A04D-9DDCF4AB4722}" type="presOf" srcId="{F111254F-6E65-4CE0-8E51-396DACE51F26}" destId="{9BE711B2-D6FD-4346-BFCA-DC895AD1D7EC}" srcOrd="0" destOrd="0" presId="urn:microsoft.com/office/officeart/2005/8/layout/hierarchy3"/>
    <dgm:cxn modelId="{533D5EF5-77AB-A64B-A880-D9A651365437}" type="presOf" srcId="{6F341E14-0725-4E4E-A0E3-0F6C147495C8}" destId="{EB3E19F2-F0A3-274C-8B61-DC66BBF7F800}" srcOrd="0" destOrd="0" presId="urn:microsoft.com/office/officeart/2005/8/layout/hierarchy3"/>
    <dgm:cxn modelId="{C409DE5A-06C3-A345-9EEF-B28B8CDA252E}" type="presParOf" srcId="{3B0C2398-C646-504F-BA1E-B439F02DF0E4}" destId="{AB3BF8FB-304D-C948-8B4C-09B3AB4DFE3C}" srcOrd="0" destOrd="0" presId="urn:microsoft.com/office/officeart/2005/8/layout/hierarchy3"/>
    <dgm:cxn modelId="{911B4678-990F-134E-AC7F-B549A233F4BD}" type="presParOf" srcId="{AB3BF8FB-304D-C948-8B4C-09B3AB4DFE3C}" destId="{2D5DFB57-A4B1-F54C-8C0E-3AA95B3C01CD}" srcOrd="0" destOrd="0" presId="urn:microsoft.com/office/officeart/2005/8/layout/hierarchy3"/>
    <dgm:cxn modelId="{7BF342CB-353A-E443-A7A3-D66542BB43E1}" type="presParOf" srcId="{2D5DFB57-A4B1-F54C-8C0E-3AA95B3C01CD}" destId="{9BE711B2-D6FD-4346-BFCA-DC895AD1D7EC}" srcOrd="0" destOrd="0" presId="urn:microsoft.com/office/officeart/2005/8/layout/hierarchy3"/>
    <dgm:cxn modelId="{8B898936-2F2D-3E45-B88C-C108330779B8}" type="presParOf" srcId="{2D5DFB57-A4B1-F54C-8C0E-3AA95B3C01CD}" destId="{D434B584-9CB6-0041-97F1-9D2B04167417}" srcOrd="1" destOrd="0" presId="urn:microsoft.com/office/officeart/2005/8/layout/hierarchy3"/>
    <dgm:cxn modelId="{522C5300-6758-AF42-9E01-3A9202DFFD47}" type="presParOf" srcId="{AB3BF8FB-304D-C948-8B4C-09B3AB4DFE3C}" destId="{9EE4B404-5850-A743-AA9A-D93B73E2D38D}" srcOrd="1" destOrd="0" presId="urn:microsoft.com/office/officeart/2005/8/layout/hierarchy3"/>
    <dgm:cxn modelId="{CDAD7263-BA26-D340-9218-E7F85F02C322}" type="presParOf" srcId="{3B0C2398-C646-504F-BA1E-B439F02DF0E4}" destId="{C677B007-07B3-E74F-84C6-57B32364C6A0}" srcOrd="1" destOrd="0" presId="urn:microsoft.com/office/officeart/2005/8/layout/hierarchy3"/>
    <dgm:cxn modelId="{0C7C17F6-DDA3-7A4C-8990-F3BF3A373E48}" type="presParOf" srcId="{C677B007-07B3-E74F-84C6-57B32364C6A0}" destId="{A2ED563B-57B4-4E4A-9201-8009CE52F57A}" srcOrd="0" destOrd="0" presId="urn:microsoft.com/office/officeart/2005/8/layout/hierarchy3"/>
    <dgm:cxn modelId="{650FE937-8A8F-DD4B-9872-8C3EE95DB484}" type="presParOf" srcId="{A2ED563B-57B4-4E4A-9201-8009CE52F57A}" destId="{8545F7CC-03A6-CD46-AC4F-B84ECDACFC96}" srcOrd="0" destOrd="0" presId="urn:microsoft.com/office/officeart/2005/8/layout/hierarchy3"/>
    <dgm:cxn modelId="{1A266C7A-B9D5-4045-AEE8-3BD06A5EBD60}" type="presParOf" srcId="{A2ED563B-57B4-4E4A-9201-8009CE52F57A}" destId="{D12BDD25-871A-8D4D-AAF9-701364CBAC43}" srcOrd="1" destOrd="0" presId="urn:microsoft.com/office/officeart/2005/8/layout/hierarchy3"/>
    <dgm:cxn modelId="{27AE3CDD-8585-944E-ACB7-B597AD179284}" type="presParOf" srcId="{C677B007-07B3-E74F-84C6-57B32364C6A0}" destId="{AF0FED46-8DBA-A249-8290-43DF9B941358}" srcOrd="1" destOrd="0" presId="urn:microsoft.com/office/officeart/2005/8/layout/hierarchy3"/>
    <dgm:cxn modelId="{02AF02DD-707D-A14C-8641-FF237CCDE34E}" type="presParOf" srcId="{AF0FED46-8DBA-A249-8290-43DF9B941358}" destId="{62EA8353-5D3E-E644-A15C-0A23DE2A23BF}" srcOrd="0" destOrd="0" presId="urn:microsoft.com/office/officeart/2005/8/layout/hierarchy3"/>
    <dgm:cxn modelId="{4AC0D881-02B4-4645-8C4B-122FC31F0A61}" type="presParOf" srcId="{AF0FED46-8DBA-A249-8290-43DF9B941358}" destId="{DC7200AE-11EC-9142-8D63-DD6440E0A262}" srcOrd="1" destOrd="0" presId="urn:microsoft.com/office/officeart/2005/8/layout/hierarchy3"/>
    <dgm:cxn modelId="{169473E0-7039-4E4E-8B08-D0560A6E1A79}" type="presParOf" srcId="{AF0FED46-8DBA-A249-8290-43DF9B941358}" destId="{62223396-6C32-6E46-834D-9A6CC828CC8B}" srcOrd="2" destOrd="0" presId="urn:microsoft.com/office/officeart/2005/8/layout/hierarchy3"/>
    <dgm:cxn modelId="{FB4860EF-540F-B642-8409-512604CDFA23}" type="presParOf" srcId="{AF0FED46-8DBA-A249-8290-43DF9B941358}" destId="{02225C3A-109F-3444-BB02-252F1B376EDF}" srcOrd="3" destOrd="0" presId="urn:microsoft.com/office/officeart/2005/8/layout/hierarchy3"/>
    <dgm:cxn modelId="{C06C50F6-DF94-B644-B24F-354B730AEC43}" type="presParOf" srcId="{3B0C2398-C646-504F-BA1E-B439F02DF0E4}" destId="{DFB72B7D-0ABF-2C4E-9B28-B257C05B686C}" srcOrd="2" destOrd="0" presId="urn:microsoft.com/office/officeart/2005/8/layout/hierarchy3"/>
    <dgm:cxn modelId="{6051AF67-BA74-3A4C-BDBD-953D6C87C7A4}" type="presParOf" srcId="{DFB72B7D-0ABF-2C4E-9B28-B257C05B686C}" destId="{52B3969F-C8A8-6B40-83BA-1BE402E92EC4}" srcOrd="0" destOrd="0" presId="urn:microsoft.com/office/officeart/2005/8/layout/hierarchy3"/>
    <dgm:cxn modelId="{08E86162-7D66-184C-88B9-3338A7D22612}" type="presParOf" srcId="{52B3969F-C8A8-6B40-83BA-1BE402E92EC4}" destId="{DB579B91-D60E-B745-91BD-7F3C9CD67E1F}" srcOrd="0" destOrd="0" presId="urn:microsoft.com/office/officeart/2005/8/layout/hierarchy3"/>
    <dgm:cxn modelId="{D31A45AF-DE18-1F44-B5C8-A9CC029927D8}" type="presParOf" srcId="{52B3969F-C8A8-6B40-83BA-1BE402E92EC4}" destId="{8DADE8C2-8D50-E84D-BDBE-A36B7F6EE31C}" srcOrd="1" destOrd="0" presId="urn:microsoft.com/office/officeart/2005/8/layout/hierarchy3"/>
    <dgm:cxn modelId="{C1CB86A7-DB14-0C45-A224-9C3C9637D368}" type="presParOf" srcId="{DFB72B7D-0ABF-2C4E-9B28-B257C05B686C}" destId="{4B0A07A8-27B2-334F-9D73-B54D5E74743C}" srcOrd="1" destOrd="0" presId="urn:microsoft.com/office/officeart/2005/8/layout/hierarchy3"/>
    <dgm:cxn modelId="{B6B6B797-77B9-854D-A0A3-47BB41944246}" type="presParOf" srcId="{4B0A07A8-27B2-334F-9D73-B54D5E74743C}" destId="{6DDCA94B-A47F-7949-95C9-3E868397E749}" srcOrd="0" destOrd="0" presId="urn:microsoft.com/office/officeart/2005/8/layout/hierarchy3"/>
    <dgm:cxn modelId="{45EA71DD-868F-8C45-940E-88A6E9DA5A51}" type="presParOf" srcId="{4B0A07A8-27B2-334F-9D73-B54D5E74743C}" destId="{61086119-B340-394A-827A-F3B3C021F412}" srcOrd="1" destOrd="0" presId="urn:microsoft.com/office/officeart/2005/8/layout/hierarchy3"/>
    <dgm:cxn modelId="{53C6263F-AB2D-E149-830E-5F0E42EDB382}" type="presParOf" srcId="{4B0A07A8-27B2-334F-9D73-B54D5E74743C}" destId="{38B1C7BF-1F1C-1E43-8768-17107B20D527}" srcOrd="2" destOrd="0" presId="urn:microsoft.com/office/officeart/2005/8/layout/hierarchy3"/>
    <dgm:cxn modelId="{C672B8D3-7C53-FB4C-A39B-A712D1CA46AE}" type="presParOf" srcId="{4B0A07A8-27B2-334F-9D73-B54D5E74743C}" destId="{FE95065E-FFF5-B444-AB38-2C60B7EE28DF}" srcOrd="3" destOrd="0" presId="urn:microsoft.com/office/officeart/2005/8/layout/hierarchy3"/>
    <dgm:cxn modelId="{A679C41C-E65C-5C43-B714-BF70135B7EBD}" type="presParOf" srcId="{3B0C2398-C646-504F-BA1E-B439F02DF0E4}" destId="{68F499C3-77F5-4548-9CFA-0FA093E1B9B8}" srcOrd="3" destOrd="0" presId="urn:microsoft.com/office/officeart/2005/8/layout/hierarchy3"/>
    <dgm:cxn modelId="{EC9E4B26-502B-7C45-B3D1-1CBF0C29E15D}" type="presParOf" srcId="{68F499C3-77F5-4548-9CFA-0FA093E1B9B8}" destId="{60C46A3A-5B3B-624A-B7BA-FCB0E93AFBCF}" srcOrd="0" destOrd="0" presId="urn:microsoft.com/office/officeart/2005/8/layout/hierarchy3"/>
    <dgm:cxn modelId="{A9471223-0CE5-1A4D-B7DA-2970F645AF11}" type="presParOf" srcId="{60C46A3A-5B3B-624A-B7BA-FCB0E93AFBCF}" destId="{E0007AC9-DED3-7148-B918-728F55ABAE2F}" srcOrd="0" destOrd="0" presId="urn:microsoft.com/office/officeart/2005/8/layout/hierarchy3"/>
    <dgm:cxn modelId="{1398876A-8202-FF4B-B1F3-1E30A0504143}" type="presParOf" srcId="{60C46A3A-5B3B-624A-B7BA-FCB0E93AFBCF}" destId="{F6DB6188-FD85-FC48-8F49-D245D6FEB7B7}" srcOrd="1" destOrd="0" presId="urn:microsoft.com/office/officeart/2005/8/layout/hierarchy3"/>
    <dgm:cxn modelId="{ACE31A4E-186C-974D-B9C4-5AAE4D92EA43}" type="presParOf" srcId="{68F499C3-77F5-4548-9CFA-0FA093E1B9B8}" destId="{301DD963-61D3-7F4C-B0A5-0194029E4243}" srcOrd="1" destOrd="0" presId="urn:microsoft.com/office/officeart/2005/8/layout/hierarchy3"/>
    <dgm:cxn modelId="{6866710A-06A7-E142-9011-74B3942AD2BE}" type="presParOf" srcId="{301DD963-61D3-7F4C-B0A5-0194029E4243}" destId="{51ADEAD7-8700-5348-B854-FA30ECFD1857}" srcOrd="0" destOrd="0" presId="urn:microsoft.com/office/officeart/2005/8/layout/hierarchy3"/>
    <dgm:cxn modelId="{BECEF6FE-70AD-F94D-AF3E-5D742FEB8C51}" type="presParOf" srcId="{301DD963-61D3-7F4C-B0A5-0194029E4243}" destId="{3EB029C1-547B-FE45-98BD-54CFD73E69EC}" srcOrd="1" destOrd="0" presId="urn:microsoft.com/office/officeart/2005/8/layout/hierarchy3"/>
    <dgm:cxn modelId="{7D61466F-7D02-8F45-A070-B83166EE57A5}" type="presParOf" srcId="{301DD963-61D3-7F4C-B0A5-0194029E4243}" destId="{DE0046D3-EC9A-F844-BD9B-4B35449C4F98}" srcOrd="2" destOrd="0" presId="urn:microsoft.com/office/officeart/2005/8/layout/hierarchy3"/>
    <dgm:cxn modelId="{794ABD39-76BB-3C4E-BB23-E779CC5935ED}" type="presParOf" srcId="{301DD963-61D3-7F4C-B0A5-0194029E4243}" destId="{AD335227-30E1-3D4A-96C4-4265CFCB99DB}" srcOrd="3" destOrd="0" presId="urn:microsoft.com/office/officeart/2005/8/layout/hierarchy3"/>
    <dgm:cxn modelId="{461E701D-AED7-4149-969F-0FCE33C9643F}" type="presParOf" srcId="{3B0C2398-C646-504F-BA1E-B439F02DF0E4}" destId="{B6AA0750-AC2F-054C-BA5C-63BD3DABF735}" srcOrd="4" destOrd="0" presId="urn:microsoft.com/office/officeart/2005/8/layout/hierarchy3"/>
    <dgm:cxn modelId="{CD5AA1A2-EB3D-B547-8898-731CB7891278}" type="presParOf" srcId="{B6AA0750-AC2F-054C-BA5C-63BD3DABF735}" destId="{CBE9CD65-A337-A743-9FB4-0AE59A174EBF}" srcOrd="0" destOrd="0" presId="urn:microsoft.com/office/officeart/2005/8/layout/hierarchy3"/>
    <dgm:cxn modelId="{06639CEB-816B-9E41-9D26-F34E467B09DD}" type="presParOf" srcId="{CBE9CD65-A337-A743-9FB4-0AE59A174EBF}" destId="{38886AC8-F575-1A44-A34D-2D0765AD72B2}" srcOrd="0" destOrd="0" presId="urn:microsoft.com/office/officeart/2005/8/layout/hierarchy3"/>
    <dgm:cxn modelId="{C1AB06AD-662B-6742-B4DC-7617D6F25B4E}" type="presParOf" srcId="{CBE9CD65-A337-A743-9FB4-0AE59A174EBF}" destId="{FDE5B6A1-9952-D348-827A-87D80FAECAB0}" srcOrd="1" destOrd="0" presId="urn:microsoft.com/office/officeart/2005/8/layout/hierarchy3"/>
    <dgm:cxn modelId="{A63DCF37-03C3-9642-B4EB-A0B2F6FBBC85}" type="presParOf" srcId="{B6AA0750-AC2F-054C-BA5C-63BD3DABF735}" destId="{FA690C5E-387F-D545-B516-FA216040526F}" srcOrd="1" destOrd="0" presId="urn:microsoft.com/office/officeart/2005/8/layout/hierarchy3"/>
    <dgm:cxn modelId="{04EE0F4D-F55D-7243-B197-317921AEE500}" type="presParOf" srcId="{FA690C5E-387F-D545-B516-FA216040526F}" destId="{A3A266BB-E7F7-7543-886C-0F7E29247F80}" srcOrd="0" destOrd="0" presId="urn:microsoft.com/office/officeart/2005/8/layout/hierarchy3"/>
    <dgm:cxn modelId="{B6742196-1045-9840-AB2A-7EE56C75AAFE}" type="presParOf" srcId="{FA690C5E-387F-D545-B516-FA216040526F}" destId="{EB3E19F2-F0A3-274C-8B61-DC66BBF7F800}" srcOrd="1" destOrd="0" presId="urn:microsoft.com/office/officeart/2005/8/layout/hierarchy3"/>
    <dgm:cxn modelId="{AA8FBC87-B451-DA40-AF3F-B5BE85482886}" type="presParOf" srcId="{FA690C5E-387F-D545-B516-FA216040526F}" destId="{3A3689F0-11A8-724E-9E7E-74F1D2A837CA}" srcOrd="2" destOrd="0" presId="urn:microsoft.com/office/officeart/2005/8/layout/hierarchy3"/>
    <dgm:cxn modelId="{E3B8989B-A1DE-484D-837F-40BFD47C2C97}" type="presParOf" srcId="{FA690C5E-387F-D545-B516-FA216040526F}" destId="{C4AF50CD-BE49-FB4B-A98D-41B999CB99F3}" srcOrd="3" destOrd="0" presId="urn:microsoft.com/office/officeart/2005/8/layout/hierarchy3"/>
    <dgm:cxn modelId="{17D6B062-8E4C-7645-B3A9-FBCB784C27B2}" type="presParOf" srcId="{3B0C2398-C646-504F-BA1E-B439F02DF0E4}" destId="{7C6565E3-2657-A349-BC22-177C94BF45F8}" srcOrd="5" destOrd="0" presId="urn:microsoft.com/office/officeart/2005/8/layout/hierarchy3"/>
    <dgm:cxn modelId="{10EDE1EE-6C89-6640-9B08-1213D3B4D0D9}" type="presParOf" srcId="{7C6565E3-2657-A349-BC22-177C94BF45F8}" destId="{58C641C0-0A91-6440-9400-1BC4B77519C0}" srcOrd="0" destOrd="0" presId="urn:microsoft.com/office/officeart/2005/8/layout/hierarchy3"/>
    <dgm:cxn modelId="{7C1A1382-0AAE-D743-9677-CFB3B6799D74}" type="presParOf" srcId="{58C641C0-0A91-6440-9400-1BC4B77519C0}" destId="{841D3B08-C740-AF4D-9871-1B1185859DE2}" srcOrd="0" destOrd="0" presId="urn:microsoft.com/office/officeart/2005/8/layout/hierarchy3"/>
    <dgm:cxn modelId="{69FF8952-C8EA-6C49-A229-F13510A38D41}" type="presParOf" srcId="{58C641C0-0A91-6440-9400-1BC4B77519C0}" destId="{CBD90CCF-5950-4C4F-B36E-70348A4B774F}" srcOrd="1" destOrd="0" presId="urn:microsoft.com/office/officeart/2005/8/layout/hierarchy3"/>
    <dgm:cxn modelId="{0C60C81E-EA5D-C645-876A-6D1DB8D3F79D}" type="presParOf" srcId="{7C6565E3-2657-A349-BC22-177C94BF45F8}" destId="{BE66DFC8-3052-B740-9064-902B4CF12E32}" srcOrd="1" destOrd="0" presId="urn:microsoft.com/office/officeart/2005/8/layout/hierarchy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14E6FD2-6C8D-411C-878E-1CC648A130D3}"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0F4894F1-958A-4914-A7A9-724596BDC4DA}">
      <dgm:prSet/>
      <dgm:spPr/>
      <dgm:t>
        <a:bodyPr/>
        <a:lstStyle/>
        <a:p>
          <a:pPr>
            <a:lnSpc>
              <a:spcPct val="100000"/>
            </a:lnSpc>
          </a:pPr>
          <a:r>
            <a:rPr lang="en-US"/>
            <a:t>A </a:t>
          </a:r>
          <a:r>
            <a:rPr lang="en-US" b="1"/>
            <a:t>temporal probabilistic model</a:t>
          </a:r>
          <a:r>
            <a:rPr lang="en-US"/>
            <a:t> that </a:t>
          </a:r>
          <a:r>
            <a:rPr lang="en-US" b="1"/>
            <a:t>extends HMM</a:t>
          </a:r>
          <a:r>
            <a:rPr lang="en-US"/>
            <a:t>.</a:t>
          </a:r>
        </a:p>
      </dgm:t>
    </dgm:pt>
    <dgm:pt modelId="{05942123-2D33-4611-BE54-0D955631AAF1}" type="parTrans" cxnId="{FA94ADD4-2051-4032-A41B-7982B308725E}">
      <dgm:prSet/>
      <dgm:spPr/>
      <dgm:t>
        <a:bodyPr/>
        <a:lstStyle/>
        <a:p>
          <a:endParaRPr lang="en-US"/>
        </a:p>
      </dgm:t>
    </dgm:pt>
    <dgm:pt modelId="{5B18181A-6F21-4F53-99D1-7A84355A4DCF}" type="sibTrans" cxnId="{FA94ADD4-2051-4032-A41B-7982B308725E}">
      <dgm:prSet/>
      <dgm:spPr/>
      <dgm:t>
        <a:bodyPr/>
        <a:lstStyle/>
        <a:p>
          <a:endParaRPr lang="en-US"/>
        </a:p>
      </dgm:t>
    </dgm:pt>
    <dgm:pt modelId="{9CDDBD4A-850D-4EFC-A24C-8CCF64F7D9BF}">
      <dgm:prSet/>
      <dgm:spPr/>
      <dgm:t>
        <a:bodyPr/>
        <a:lstStyle/>
        <a:p>
          <a:pPr>
            <a:lnSpc>
              <a:spcPct val="100000"/>
            </a:lnSpc>
          </a:pPr>
          <a:r>
            <a:rPr lang="en-US"/>
            <a:t>Models </a:t>
          </a:r>
          <a:r>
            <a:rPr lang="en-US" b="1"/>
            <a:t>multiple variables and dependencies</a:t>
          </a:r>
          <a:r>
            <a:rPr lang="en-US"/>
            <a:t> over time.</a:t>
          </a:r>
        </a:p>
      </dgm:t>
    </dgm:pt>
    <dgm:pt modelId="{1E626ABB-C08E-4C6F-9F77-E3A05C0D903E}" type="parTrans" cxnId="{474BCEB5-577A-4381-AD4A-B942ED49F05D}">
      <dgm:prSet/>
      <dgm:spPr/>
      <dgm:t>
        <a:bodyPr/>
        <a:lstStyle/>
        <a:p>
          <a:endParaRPr lang="en-US"/>
        </a:p>
      </dgm:t>
    </dgm:pt>
    <dgm:pt modelId="{910BF874-05B3-429D-A035-3CCD1EDB142B}" type="sibTrans" cxnId="{474BCEB5-577A-4381-AD4A-B942ED49F05D}">
      <dgm:prSet/>
      <dgm:spPr/>
      <dgm:t>
        <a:bodyPr/>
        <a:lstStyle/>
        <a:p>
          <a:endParaRPr lang="en-US"/>
        </a:p>
      </dgm:t>
    </dgm:pt>
    <dgm:pt modelId="{BF7C3845-9BE2-44D9-96CA-D2BCFC7D9C47}">
      <dgm:prSet/>
      <dgm:spPr/>
      <dgm:t>
        <a:bodyPr/>
        <a:lstStyle/>
        <a:p>
          <a:pPr>
            <a:lnSpc>
              <a:spcPct val="100000"/>
            </a:lnSpc>
          </a:pPr>
          <a:r>
            <a:rPr lang="en-US"/>
            <a:t>Suitable for incorporating </a:t>
          </a:r>
          <a:r>
            <a:rPr lang="en-US" b="1"/>
            <a:t>contextual factors</a:t>
          </a:r>
          <a:r>
            <a:rPr lang="en-US"/>
            <a:t> like </a:t>
          </a:r>
          <a:r>
            <a:rPr lang="en-US" b="1"/>
            <a:t>time</a:t>
          </a:r>
          <a:r>
            <a:rPr lang="en-US"/>
            <a:t> and </a:t>
          </a:r>
          <a:r>
            <a:rPr lang="en-US" b="1"/>
            <a:t>temperature</a:t>
          </a:r>
          <a:r>
            <a:rPr lang="en-US"/>
            <a:t>.</a:t>
          </a:r>
        </a:p>
      </dgm:t>
    </dgm:pt>
    <dgm:pt modelId="{DC55EF60-DA4E-45C3-A92B-ED4EAB61F8C6}" type="parTrans" cxnId="{86ED90C7-32A4-439E-9C5E-93ABE50A19C0}">
      <dgm:prSet/>
      <dgm:spPr/>
      <dgm:t>
        <a:bodyPr/>
        <a:lstStyle/>
        <a:p>
          <a:endParaRPr lang="en-US"/>
        </a:p>
      </dgm:t>
    </dgm:pt>
    <dgm:pt modelId="{EA70C799-CAE9-4FB1-8082-AA5FE16D1907}" type="sibTrans" cxnId="{86ED90C7-32A4-439E-9C5E-93ABE50A19C0}">
      <dgm:prSet/>
      <dgm:spPr/>
      <dgm:t>
        <a:bodyPr/>
        <a:lstStyle/>
        <a:p>
          <a:endParaRPr lang="en-US"/>
        </a:p>
      </dgm:t>
    </dgm:pt>
    <dgm:pt modelId="{DF6DA420-6160-4995-A799-8DC3CB3A7464}" type="pres">
      <dgm:prSet presAssocID="{214E6FD2-6C8D-411C-878E-1CC648A130D3}" presName="root" presStyleCnt="0">
        <dgm:presLayoutVars>
          <dgm:dir/>
          <dgm:resizeHandles val="exact"/>
        </dgm:presLayoutVars>
      </dgm:prSet>
      <dgm:spPr/>
    </dgm:pt>
    <dgm:pt modelId="{F5B34446-479B-4D1A-AAF3-D49E5ADB9C4B}" type="pres">
      <dgm:prSet presAssocID="{0F4894F1-958A-4914-A7A9-724596BDC4DA}" presName="compNode" presStyleCnt="0"/>
      <dgm:spPr/>
    </dgm:pt>
    <dgm:pt modelId="{3815C041-BB47-4848-9A96-6C8D679BC02A}" type="pres">
      <dgm:prSet presAssocID="{0F4894F1-958A-4914-A7A9-724596BDC4D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Turtle"/>
        </a:ext>
      </dgm:extLst>
    </dgm:pt>
    <dgm:pt modelId="{DE1FF0D7-9FB0-40C8-86C7-D3B033AFAD2D}" type="pres">
      <dgm:prSet presAssocID="{0F4894F1-958A-4914-A7A9-724596BDC4DA}" presName="spaceRect" presStyleCnt="0"/>
      <dgm:spPr/>
    </dgm:pt>
    <dgm:pt modelId="{48C1E19B-7A0C-4CC1-A31C-B957073FAD9F}" type="pres">
      <dgm:prSet presAssocID="{0F4894F1-958A-4914-A7A9-724596BDC4DA}" presName="textRect" presStyleLbl="revTx" presStyleIdx="0" presStyleCnt="3">
        <dgm:presLayoutVars>
          <dgm:chMax val="1"/>
          <dgm:chPref val="1"/>
        </dgm:presLayoutVars>
      </dgm:prSet>
      <dgm:spPr/>
    </dgm:pt>
    <dgm:pt modelId="{9F8C9CED-3469-4133-9EA3-5E38A2FB4C67}" type="pres">
      <dgm:prSet presAssocID="{5B18181A-6F21-4F53-99D1-7A84355A4DCF}" presName="sibTrans" presStyleCnt="0"/>
      <dgm:spPr/>
    </dgm:pt>
    <dgm:pt modelId="{9E6888D2-828A-42EC-94F6-0733AEACBCE6}" type="pres">
      <dgm:prSet presAssocID="{9CDDBD4A-850D-4EFC-A24C-8CCF64F7D9BF}" presName="compNode" presStyleCnt="0"/>
      <dgm:spPr/>
    </dgm:pt>
    <dgm:pt modelId="{DDB084A4-E529-4CE3-A8F0-1F1B177D74C7}" type="pres">
      <dgm:prSet presAssocID="{9CDDBD4A-850D-4EFC-A24C-8CCF64F7D9BF}"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Table"/>
        </a:ext>
      </dgm:extLst>
    </dgm:pt>
    <dgm:pt modelId="{ABFDA6AF-7B0B-4816-AC42-0D3AB01FB4E6}" type="pres">
      <dgm:prSet presAssocID="{9CDDBD4A-850D-4EFC-A24C-8CCF64F7D9BF}" presName="spaceRect" presStyleCnt="0"/>
      <dgm:spPr/>
    </dgm:pt>
    <dgm:pt modelId="{54A2089E-7DC8-4396-86DE-E0A961C88CC3}" type="pres">
      <dgm:prSet presAssocID="{9CDDBD4A-850D-4EFC-A24C-8CCF64F7D9BF}" presName="textRect" presStyleLbl="revTx" presStyleIdx="1" presStyleCnt="3">
        <dgm:presLayoutVars>
          <dgm:chMax val="1"/>
          <dgm:chPref val="1"/>
        </dgm:presLayoutVars>
      </dgm:prSet>
      <dgm:spPr/>
    </dgm:pt>
    <dgm:pt modelId="{14FE85E6-CB35-474B-ADEA-E2504C839070}" type="pres">
      <dgm:prSet presAssocID="{910BF874-05B3-429D-A035-3CCD1EDB142B}" presName="sibTrans" presStyleCnt="0"/>
      <dgm:spPr/>
    </dgm:pt>
    <dgm:pt modelId="{F715B2E7-E7FD-403D-98F1-DCE4C4C76DE0}" type="pres">
      <dgm:prSet presAssocID="{BF7C3845-9BE2-44D9-96CA-D2BCFC7D9C47}" presName="compNode" presStyleCnt="0"/>
      <dgm:spPr/>
    </dgm:pt>
    <dgm:pt modelId="{9FA710DF-9055-4562-8F2C-4D0B100F4E76}" type="pres">
      <dgm:prSet presAssocID="{BF7C3845-9BE2-44D9-96CA-D2BCFC7D9C4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topwatch"/>
        </a:ext>
      </dgm:extLst>
    </dgm:pt>
    <dgm:pt modelId="{E3C875AA-E561-47C3-AE0A-11FC5719D855}" type="pres">
      <dgm:prSet presAssocID="{BF7C3845-9BE2-44D9-96CA-D2BCFC7D9C47}" presName="spaceRect" presStyleCnt="0"/>
      <dgm:spPr/>
    </dgm:pt>
    <dgm:pt modelId="{DA0340EC-1672-4A87-BF1F-AFD7C418D0FB}" type="pres">
      <dgm:prSet presAssocID="{BF7C3845-9BE2-44D9-96CA-D2BCFC7D9C47}" presName="textRect" presStyleLbl="revTx" presStyleIdx="2" presStyleCnt="3">
        <dgm:presLayoutVars>
          <dgm:chMax val="1"/>
          <dgm:chPref val="1"/>
        </dgm:presLayoutVars>
      </dgm:prSet>
      <dgm:spPr/>
    </dgm:pt>
  </dgm:ptLst>
  <dgm:cxnLst>
    <dgm:cxn modelId="{7C5E6A64-D319-C048-8802-A8236EEF6B84}" type="presOf" srcId="{214E6FD2-6C8D-411C-878E-1CC648A130D3}" destId="{DF6DA420-6160-4995-A799-8DC3CB3A7464}" srcOrd="0" destOrd="0" presId="urn:microsoft.com/office/officeart/2018/2/layout/IconLabelList"/>
    <dgm:cxn modelId="{84D023A1-9077-9B4A-8B3C-A187C7BECD1D}" type="presOf" srcId="{0F4894F1-958A-4914-A7A9-724596BDC4DA}" destId="{48C1E19B-7A0C-4CC1-A31C-B957073FAD9F}" srcOrd="0" destOrd="0" presId="urn:microsoft.com/office/officeart/2018/2/layout/IconLabelList"/>
    <dgm:cxn modelId="{474BCEB5-577A-4381-AD4A-B942ED49F05D}" srcId="{214E6FD2-6C8D-411C-878E-1CC648A130D3}" destId="{9CDDBD4A-850D-4EFC-A24C-8CCF64F7D9BF}" srcOrd="1" destOrd="0" parTransId="{1E626ABB-C08E-4C6F-9F77-E3A05C0D903E}" sibTransId="{910BF874-05B3-429D-A035-3CCD1EDB142B}"/>
    <dgm:cxn modelId="{86ED90C7-32A4-439E-9C5E-93ABE50A19C0}" srcId="{214E6FD2-6C8D-411C-878E-1CC648A130D3}" destId="{BF7C3845-9BE2-44D9-96CA-D2BCFC7D9C47}" srcOrd="2" destOrd="0" parTransId="{DC55EF60-DA4E-45C3-A92B-ED4EAB61F8C6}" sibTransId="{EA70C799-CAE9-4FB1-8082-AA5FE16D1907}"/>
    <dgm:cxn modelId="{FA94ADD4-2051-4032-A41B-7982B308725E}" srcId="{214E6FD2-6C8D-411C-878E-1CC648A130D3}" destId="{0F4894F1-958A-4914-A7A9-724596BDC4DA}" srcOrd="0" destOrd="0" parTransId="{05942123-2D33-4611-BE54-0D955631AAF1}" sibTransId="{5B18181A-6F21-4F53-99D1-7A84355A4DCF}"/>
    <dgm:cxn modelId="{D0E5F3D9-8C7B-F843-AC13-1D39C3CB6412}" type="presOf" srcId="{BF7C3845-9BE2-44D9-96CA-D2BCFC7D9C47}" destId="{DA0340EC-1672-4A87-BF1F-AFD7C418D0FB}" srcOrd="0" destOrd="0" presId="urn:microsoft.com/office/officeart/2018/2/layout/IconLabelList"/>
    <dgm:cxn modelId="{343D2EDF-733C-8F4C-8B77-3E1716D26473}" type="presOf" srcId="{9CDDBD4A-850D-4EFC-A24C-8CCF64F7D9BF}" destId="{54A2089E-7DC8-4396-86DE-E0A961C88CC3}" srcOrd="0" destOrd="0" presId="urn:microsoft.com/office/officeart/2018/2/layout/IconLabelList"/>
    <dgm:cxn modelId="{70C23026-2C72-9F4F-8399-2EA78EF359C0}" type="presParOf" srcId="{DF6DA420-6160-4995-A799-8DC3CB3A7464}" destId="{F5B34446-479B-4D1A-AAF3-D49E5ADB9C4B}" srcOrd="0" destOrd="0" presId="urn:microsoft.com/office/officeart/2018/2/layout/IconLabelList"/>
    <dgm:cxn modelId="{B4E0856A-A6F6-0C44-95E6-8EA7CFD76913}" type="presParOf" srcId="{F5B34446-479B-4D1A-AAF3-D49E5ADB9C4B}" destId="{3815C041-BB47-4848-9A96-6C8D679BC02A}" srcOrd="0" destOrd="0" presId="urn:microsoft.com/office/officeart/2018/2/layout/IconLabelList"/>
    <dgm:cxn modelId="{EB8F6B6B-7AD6-8E44-A0BE-2288E7242C19}" type="presParOf" srcId="{F5B34446-479B-4D1A-AAF3-D49E5ADB9C4B}" destId="{DE1FF0D7-9FB0-40C8-86C7-D3B033AFAD2D}" srcOrd="1" destOrd="0" presId="urn:microsoft.com/office/officeart/2018/2/layout/IconLabelList"/>
    <dgm:cxn modelId="{2806069B-88CC-164E-BA7B-0DABD4947A5C}" type="presParOf" srcId="{F5B34446-479B-4D1A-AAF3-D49E5ADB9C4B}" destId="{48C1E19B-7A0C-4CC1-A31C-B957073FAD9F}" srcOrd="2" destOrd="0" presId="urn:microsoft.com/office/officeart/2018/2/layout/IconLabelList"/>
    <dgm:cxn modelId="{8A9D8F9A-7FEC-7041-82AA-4350292F366D}" type="presParOf" srcId="{DF6DA420-6160-4995-A799-8DC3CB3A7464}" destId="{9F8C9CED-3469-4133-9EA3-5E38A2FB4C67}" srcOrd="1" destOrd="0" presId="urn:microsoft.com/office/officeart/2018/2/layout/IconLabelList"/>
    <dgm:cxn modelId="{699F184D-5D41-CE42-8329-978536F1AAA5}" type="presParOf" srcId="{DF6DA420-6160-4995-A799-8DC3CB3A7464}" destId="{9E6888D2-828A-42EC-94F6-0733AEACBCE6}" srcOrd="2" destOrd="0" presId="urn:microsoft.com/office/officeart/2018/2/layout/IconLabelList"/>
    <dgm:cxn modelId="{381496FE-0D0D-2D43-A024-6EA4339432C9}" type="presParOf" srcId="{9E6888D2-828A-42EC-94F6-0733AEACBCE6}" destId="{DDB084A4-E529-4CE3-A8F0-1F1B177D74C7}" srcOrd="0" destOrd="0" presId="urn:microsoft.com/office/officeart/2018/2/layout/IconLabelList"/>
    <dgm:cxn modelId="{5F9FEC63-C0B6-4F4D-ACB2-2CF19E4AEDC6}" type="presParOf" srcId="{9E6888D2-828A-42EC-94F6-0733AEACBCE6}" destId="{ABFDA6AF-7B0B-4816-AC42-0D3AB01FB4E6}" srcOrd="1" destOrd="0" presId="urn:microsoft.com/office/officeart/2018/2/layout/IconLabelList"/>
    <dgm:cxn modelId="{7BB6647F-2AE8-A140-956D-7D4E3DA366B2}" type="presParOf" srcId="{9E6888D2-828A-42EC-94F6-0733AEACBCE6}" destId="{54A2089E-7DC8-4396-86DE-E0A961C88CC3}" srcOrd="2" destOrd="0" presId="urn:microsoft.com/office/officeart/2018/2/layout/IconLabelList"/>
    <dgm:cxn modelId="{711439E0-11BA-DC4D-ADAC-DC5734514898}" type="presParOf" srcId="{DF6DA420-6160-4995-A799-8DC3CB3A7464}" destId="{14FE85E6-CB35-474B-ADEA-E2504C839070}" srcOrd="3" destOrd="0" presId="urn:microsoft.com/office/officeart/2018/2/layout/IconLabelList"/>
    <dgm:cxn modelId="{055BB4A3-8298-A844-B997-34B140E7D7D0}" type="presParOf" srcId="{DF6DA420-6160-4995-A799-8DC3CB3A7464}" destId="{F715B2E7-E7FD-403D-98F1-DCE4C4C76DE0}" srcOrd="4" destOrd="0" presId="urn:microsoft.com/office/officeart/2018/2/layout/IconLabelList"/>
    <dgm:cxn modelId="{D07F6314-DC10-F148-97DF-4C84B6099380}" type="presParOf" srcId="{F715B2E7-E7FD-403D-98F1-DCE4C4C76DE0}" destId="{9FA710DF-9055-4562-8F2C-4D0B100F4E76}" srcOrd="0" destOrd="0" presId="urn:microsoft.com/office/officeart/2018/2/layout/IconLabelList"/>
    <dgm:cxn modelId="{0C555971-FFA0-804F-BAD5-B9A7B0ED73F7}" type="presParOf" srcId="{F715B2E7-E7FD-403D-98F1-DCE4C4C76DE0}" destId="{E3C875AA-E561-47C3-AE0A-11FC5719D855}" srcOrd="1" destOrd="0" presId="urn:microsoft.com/office/officeart/2018/2/layout/IconLabelList"/>
    <dgm:cxn modelId="{5B6A5B6C-0464-A442-A3E0-CFD417C9ED36}" type="presParOf" srcId="{F715B2E7-E7FD-403D-98F1-DCE4C4C76DE0}" destId="{DA0340EC-1672-4A87-BF1F-AFD7C418D0FB}" srcOrd="2" destOrd="0" presId="urn:microsoft.com/office/officeart/2018/2/layout/Icon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462B2E7-0CBE-49E0-BB8E-531A654ACE52}"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US"/>
        </a:p>
      </dgm:t>
    </dgm:pt>
    <dgm:pt modelId="{9379B3E7-E5B3-4E90-82F3-CF18AB9C205A}">
      <dgm:prSet/>
      <dgm:spPr/>
      <dgm:t>
        <a:bodyPr/>
        <a:lstStyle/>
        <a:p>
          <a:r>
            <a:rPr lang="en-US" b="1"/>
            <a:t>Step-by-Step Process</a:t>
          </a:r>
          <a:endParaRPr lang="en-US"/>
        </a:p>
      </dgm:t>
    </dgm:pt>
    <dgm:pt modelId="{99141873-9951-402A-B929-8A9191DEAD1D}" type="parTrans" cxnId="{61300A2E-A5E6-42F1-A397-9F7B0D144068}">
      <dgm:prSet/>
      <dgm:spPr/>
      <dgm:t>
        <a:bodyPr/>
        <a:lstStyle/>
        <a:p>
          <a:endParaRPr lang="en-US"/>
        </a:p>
      </dgm:t>
    </dgm:pt>
    <dgm:pt modelId="{7B5FDA95-6E4B-45BA-AAF7-24710DB8171C}" type="sibTrans" cxnId="{61300A2E-A5E6-42F1-A397-9F7B0D144068}">
      <dgm:prSet/>
      <dgm:spPr/>
      <dgm:t>
        <a:bodyPr/>
        <a:lstStyle/>
        <a:p>
          <a:endParaRPr lang="en-US"/>
        </a:p>
      </dgm:t>
    </dgm:pt>
    <dgm:pt modelId="{1C115B66-E36B-4C92-B21A-CA7C7BA6F0DC}">
      <dgm:prSet/>
      <dgm:spPr/>
      <dgm:t>
        <a:bodyPr/>
        <a:lstStyle/>
        <a:p>
          <a:r>
            <a:rPr lang="en-US" b="1"/>
            <a:t>Data Collection</a:t>
          </a:r>
          <a:endParaRPr lang="en-US"/>
        </a:p>
      </dgm:t>
    </dgm:pt>
    <dgm:pt modelId="{DF6706D2-7D0B-4B19-9155-AFD63C96ADAA}" type="parTrans" cxnId="{36B05035-3E67-45B2-BB08-FB4951D2CC57}">
      <dgm:prSet/>
      <dgm:spPr/>
      <dgm:t>
        <a:bodyPr/>
        <a:lstStyle/>
        <a:p>
          <a:endParaRPr lang="en-US"/>
        </a:p>
      </dgm:t>
    </dgm:pt>
    <dgm:pt modelId="{59B4AE61-3874-4E68-94C8-1864E81E4F23}" type="sibTrans" cxnId="{36B05035-3E67-45B2-BB08-FB4951D2CC57}">
      <dgm:prSet/>
      <dgm:spPr/>
      <dgm:t>
        <a:bodyPr/>
        <a:lstStyle/>
        <a:p>
          <a:endParaRPr lang="en-US"/>
        </a:p>
      </dgm:t>
    </dgm:pt>
    <dgm:pt modelId="{25DDB787-99BD-4E00-98BC-6D3A6F390ADE}">
      <dgm:prSet/>
      <dgm:spPr/>
      <dgm:t>
        <a:bodyPr/>
        <a:lstStyle/>
        <a:p>
          <a:r>
            <a:rPr lang="en-US"/>
            <a:t>Sensor stream: activity, location, time, temperature.</a:t>
          </a:r>
        </a:p>
      </dgm:t>
    </dgm:pt>
    <dgm:pt modelId="{7A8066E5-0F8A-4DB1-A305-E9A0CE625BBB}" type="parTrans" cxnId="{36C3F29A-5C66-408D-952C-1681A4A242B1}">
      <dgm:prSet/>
      <dgm:spPr/>
      <dgm:t>
        <a:bodyPr/>
        <a:lstStyle/>
        <a:p>
          <a:endParaRPr lang="en-US"/>
        </a:p>
      </dgm:t>
    </dgm:pt>
    <dgm:pt modelId="{1382B6DE-D9C1-4A88-BD5C-E09250F7B3CF}" type="sibTrans" cxnId="{36C3F29A-5C66-408D-952C-1681A4A242B1}">
      <dgm:prSet/>
      <dgm:spPr/>
      <dgm:t>
        <a:bodyPr/>
        <a:lstStyle/>
        <a:p>
          <a:endParaRPr lang="en-US"/>
        </a:p>
      </dgm:t>
    </dgm:pt>
    <dgm:pt modelId="{A7058EA8-F24B-4C87-8878-3E6B3FFE6ED5}">
      <dgm:prSet/>
      <dgm:spPr/>
      <dgm:t>
        <a:bodyPr/>
        <a:lstStyle/>
        <a:p>
          <a:r>
            <a:rPr lang="en-US" b="1"/>
            <a:t>Preprocessing</a:t>
          </a:r>
          <a:endParaRPr lang="en-US"/>
        </a:p>
      </dgm:t>
    </dgm:pt>
    <dgm:pt modelId="{9DEDBC49-9791-43CB-ADA9-A51A626B4A3C}" type="parTrans" cxnId="{CB268F5B-78E4-4F92-97B1-46ED4EB5EEDA}">
      <dgm:prSet/>
      <dgm:spPr/>
      <dgm:t>
        <a:bodyPr/>
        <a:lstStyle/>
        <a:p>
          <a:endParaRPr lang="en-US"/>
        </a:p>
      </dgm:t>
    </dgm:pt>
    <dgm:pt modelId="{ED2FFD4A-F739-4875-9D8C-750C384F23C8}" type="sibTrans" cxnId="{CB268F5B-78E4-4F92-97B1-46ED4EB5EEDA}">
      <dgm:prSet/>
      <dgm:spPr/>
      <dgm:t>
        <a:bodyPr/>
        <a:lstStyle/>
        <a:p>
          <a:endParaRPr lang="en-US"/>
        </a:p>
      </dgm:t>
    </dgm:pt>
    <dgm:pt modelId="{4A37D586-C110-480C-9A10-D16F71D8A216}">
      <dgm:prSet/>
      <dgm:spPr/>
      <dgm:t>
        <a:bodyPr/>
        <a:lstStyle/>
        <a:p>
          <a:r>
            <a:rPr lang="en-US"/>
            <a:t>Clean → Quantize → Sequence.</a:t>
          </a:r>
        </a:p>
      </dgm:t>
    </dgm:pt>
    <dgm:pt modelId="{1B0C1A63-4A24-4112-AA99-F405C1C6FC03}" type="parTrans" cxnId="{C2822F07-BAE0-4E25-BDE4-7D8DEAF0F1C0}">
      <dgm:prSet/>
      <dgm:spPr/>
      <dgm:t>
        <a:bodyPr/>
        <a:lstStyle/>
        <a:p>
          <a:endParaRPr lang="en-US"/>
        </a:p>
      </dgm:t>
    </dgm:pt>
    <dgm:pt modelId="{62036485-3E54-4FF9-A65A-56AE9947D8D5}" type="sibTrans" cxnId="{C2822F07-BAE0-4E25-BDE4-7D8DEAF0F1C0}">
      <dgm:prSet/>
      <dgm:spPr/>
      <dgm:t>
        <a:bodyPr/>
        <a:lstStyle/>
        <a:p>
          <a:endParaRPr lang="en-US"/>
        </a:p>
      </dgm:t>
    </dgm:pt>
    <dgm:pt modelId="{5DF1F1C7-7740-41EE-9020-A79E425BD804}">
      <dgm:prSet/>
      <dgm:spPr/>
      <dgm:t>
        <a:bodyPr/>
        <a:lstStyle/>
        <a:p>
          <a:r>
            <a:rPr lang="en-US" b="1"/>
            <a:t>Model Training</a:t>
          </a:r>
          <a:endParaRPr lang="en-US"/>
        </a:p>
      </dgm:t>
    </dgm:pt>
    <dgm:pt modelId="{4461D8BC-2C71-411A-8837-CC7E4509C2DA}" type="parTrans" cxnId="{A944F0A9-DE16-4E63-8909-E151CA13FD73}">
      <dgm:prSet/>
      <dgm:spPr/>
      <dgm:t>
        <a:bodyPr/>
        <a:lstStyle/>
        <a:p>
          <a:endParaRPr lang="en-US"/>
        </a:p>
      </dgm:t>
    </dgm:pt>
    <dgm:pt modelId="{96B3E941-98B3-446E-B07D-ACA3EEA37030}" type="sibTrans" cxnId="{A944F0A9-DE16-4E63-8909-E151CA13FD73}">
      <dgm:prSet/>
      <dgm:spPr/>
      <dgm:t>
        <a:bodyPr/>
        <a:lstStyle/>
        <a:p>
          <a:endParaRPr lang="en-US"/>
        </a:p>
      </dgm:t>
    </dgm:pt>
    <dgm:pt modelId="{C0796DCB-0035-4DC7-B537-E8FCA8C59E4B}">
      <dgm:prSet/>
      <dgm:spPr/>
      <dgm:t>
        <a:bodyPr/>
        <a:lstStyle/>
        <a:p>
          <a:r>
            <a:rPr lang="en-US" b="1"/>
            <a:t>HMM</a:t>
          </a:r>
          <a:r>
            <a:rPr lang="en-US"/>
            <a:t> trained with Baum-Welch on sequences.</a:t>
          </a:r>
        </a:p>
      </dgm:t>
    </dgm:pt>
    <dgm:pt modelId="{35AB267F-BBF9-4243-BDF7-0DB58F4EA942}" type="parTrans" cxnId="{EC83EFB2-0C8E-4720-8FC8-1430AE68C8C7}">
      <dgm:prSet/>
      <dgm:spPr/>
      <dgm:t>
        <a:bodyPr/>
        <a:lstStyle/>
        <a:p>
          <a:endParaRPr lang="en-US"/>
        </a:p>
      </dgm:t>
    </dgm:pt>
    <dgm:pt modelId="{FC221F34-4C38-4679-BAE6-ABC752B676C1}" type="sibTrans" cxnId="{EC83EFB2-0C8E-4720-8FC8-1430AE68C8C7}">
      <dgm:prSet/>
      <dgm:spPr/>
      <dgm:t>
        <a:bodyPr/>
        <a:lstStyle/>
        <a:p>
          <a:endParaRPr lang="en-US"/>
        </a:p>
      </dgm:t>
    </dgm:pt>
    <dgm:pt modelId="{602AC400-C4FF-4CE7-9480-0DAB80353845}">
      <dgm:prSet/>
      <dgm:spPr/>
      <dgm:t>
        <a:bodyPr/>
        <a:lstStyle/>
        <a:p>
          <a:r>
            <a:rPr lang="en-US" b="1"/>
            <a:t>DBN</a:t>
          </a:r>
          <a:r>
            <a:rPr lang="en-US"/>
            <a:t> trained with EM on contextual variables.</a:t>
          </a:r>
        </a:p>
      </dgm:t>
    </dgm:pt>
    <dgm:pt modelId="{C3EF69DC-FEBA-4EB8-B5A2-0DC16E3307AD}" type="parTrans" cxnId="{EE2A5620-26A3-4B79-971C-3C8CE48D5021}">
      <dgm:prSet/>
      <dgm:spPr/>
      <dgm:t>
        <a:bodyPr/>
        <a:lstStyle/>
        <a:p>
          <a:endParaRPr lang="en-US"/>
        </a:p>
      </dgm:t>
    </dgm:pt>
    <dgm:pt modelId="{80441CD1-3484-40EB-96ED-E96D9934510A}" type="sibTrans" cxnId="{EE2A5620-26A3-4B79-971C-3C8CE48D5021}">
      <dgm:prSet/>
      <dgm:spPr/>
      <dgm:t>
        <a:bodyPr/>
        <a:lstStyle/>
        <a:p>
          <a:endParaRPr lang="en-US"/>
        </a:p>
      </dgm:t>
    </dgm:pt>
    <dgm:pt modelId="{E679B82C-34B0-4C7D-88DF-EBEB9760D344}">
      <dgm:prSet/>
      <dgm:spPr/>
      <dgm:t>
        <a:bodyPr/>
        <a:lstStyle/>
        <a:p>
          <a:r>
            <a:rPr lang="en-US" b="1"/>
            <a:t>Inference &amp; Prediction</a:t>
          </a:r>
          <a:endParaRPr lang="en-US"/>
        </a:p>
      </dgm:t>
    </dgm:pt>
    <dgm:pt modelId="{012C0617-47DE-4046-8408-2A00CFA8C56F}" type="parTrans" cxnId="{17CE728C-20FA-4A71-9DF3-21A09D185446}">
      <dgm:prSet/>
      <dgm:spPr/>
      <dgm:t>
        <a:bodyPr/>
        <a:lstStyle/>
        <a:p>
          <a:endParaRPr lang="en-US"/>
        </a:p>
      </dgm:t>
    </dgm:pt>
    <dgm:pt modelId="{27A0E14E-F9D9-4A71-AB60-9273F3A9D0F3}" type="sibTrans" cxnId="{17CE728C-20FA-4A71-9DF3-21A09D185446}">
      <dgm:prSet/>
      <dgm:spPr/>
      <dgm:t>
        <a:bodyPr/>
        <a:lstStyle/>
        <a:p>
          <a:endParaRPr lang="en-US"/>
        </a:p>
      </dgm:t>
    </dgm:pt>
    <dgm:pt modelId="{63429DDE-2148-41D0-9565-9C7ED98E90B4}">
      <dgm:prSet/>
      <dgm:spPr/>
      <dgm:t>
        <a:bodyPr/>
        <a:lstStyle/>
        <a:p>
          <a:r>
            <a:rPr lang="en-US"/>
            <a:t>HMM: Viterbi decoding for top-k state transitions.</a:t>
          </a:r>
        </a:p>
      </dgm:t>
    </dgm:pt>
    <dgm:pt modelId="{EC296080-572D-43E1-93B2-3084D8807B94}" type="parTrans" cxnId="{CF8DD7D0-0EE2-425A-AB51-A433D2693219}">
      <dgm:prSet/>
      <dgm:spPr/>
      <dgm:t>
        <a:bodyPr/>
        <a:lstStyle/>
        <a:p>
          <a:endParaRPr lang="en-US"/>
        </a:p>
      </dgm:t>
    </dgm:pt>
    <dgm:pt modelId="{64F67B88-6B77-4D72-899D-8388F3527E44}" type="sibTrans" cxnId="{CF8DD7D0-0EE2-425A-AB51-A433D2693219}">
      <dgm:prSet/>
      <dgm:spPr/>
      <dgm:t>
        <a:bodyPr/>
        <a:lstStyle/>
        <a:p>
          <a:endParaRPr lang="en-US"/>
        </a:p>
      </dgm:t>
    </dgm:pt>
    <dgm:pt modelId="{2D0F14F4-5C5D-4730-AAC9-32CFCD854363}">
      <dgm:prSet/>
      <dgm:spPr/>
      <dgm:t>
        <a:bodyPr/>
        <a:lstStyle/>
        <a:p>
          <a:r>
            <a:rPr lang="en-US"/>
            <a:t>DBN: Particle Filtering for context-aware refinement.</a:t>
          </a:r>
        </a:p>
      </dgm:t>
    </dgm:pt>
    <dgm:pt modelId="{31290254-C07C-4BCF-BA0C-9515D4D4E7CF}" type="parTrans" cxnId="{377CBF88-EA42-43B5-83C4-FD4395334D78}">
      <dgm:prSet/>
      <dgm:spPr/>
      <dgm:t>
        <a:bodyPr/>
        <a:lstStyle/>
        <a:p>
          <a:endParaRPr lang="en-US"/>
        </a:p>
      </dgm:t>
    </dgm:pt>
    <dgm:pt modelId="{0C258E7B-DF12-4E15-8A2D-E09EDEFB6198}" type="sibTrans" cxnId="{377CBF88-EA42-43B5-83C4-FD4395334D78}">
      <dgm:prSet/>
      <dgm:spPr/>
      <dgm:t>
        <a:bodyPr/>
        <a:lstStyle/>
        <a:p>
          <a:endParaRPr lang="en-US"/>
        </a:p>
      </dgm:t>
    </dgm:pt>
    <dgm:pt modelId="{0DB65565-2408-4DCE-BB49-5E6F466AB0A8}">
      <dgm:prSet/>
      <dgm:spPr/>
      <dgm:t>
        <a:bodyPr/>
        <a:lstStyle/>
        <a:p>
          <a:r>
            <a:rPr lang="en-US" b="1"/>
            <a:t>Result</a:t>
          </a:r>
          <a:endParaRPr lang="en-US"/>
        </a:p>
      </dgm:t>
    </dgm:pt>
    <dgm:pt modelId="{02EE4C53-F02E-478D-B322-21A2C9C8A158}" type="parTrans" cxnId="{4B98B721-0881-4475-BE34-35369823668B}">
      <dgm:prSet/>
      <dgm:spPr/>
      <dgm:t>
        <a:bodyPr/>
        <a:lstStyle/>
        <a:p>
          <a:endParaRPr lang="en-US"/>
        </a:p>
      </dgm:t>
    </dgm:pt>
    <dgm:pt modelId="{675FD6C2-0DF3-487D-B1AE-69E124010E50}" type="sibTrans" cxnId="{4B98B721-0881-4475-BE34-35369823668B}">
      <dgm:prSet/>
      <dgm:spPr/>
      <dgm:t>
        <a:bodyPr/>
        <a:lstStyle/>
        <a:p>
          <a:endParaRPr lang="en-US"/>
        </a:p>
      </dgm:t>
    </dgm:pt>
    <dgm:pt modelId="{3B79C06D-8774-4BD8-919B-9C92729B3ED8}">
      <dgm:prSet/>
      <dgm:spPr/>
      <dgm:t>
        <a:bodyPr/>
        <a:lstStyle/>
        <a:p>
          <a:r>
            <a:rPr lang="en-US"/>
            <a:t>→ Predictive automation: the </a:t>
          </a:r>
          <a:r>
            <a:rPr lang="en-US" b="1"/>
            <a:t>right action</a:t>
          </a:r>
          <a:r>
            <a:rPr lang="en-US"/>
            <a:t> at the </a:t>
          </a:r>
          <a:r>
            <a:rPr lang="en-US" b="1"/>
            <a:t>right time</a:t>
          </a:r>
          <a:r>
            <a:rPr lang="en-US"/>
            <a:t> in the </a:t>
          </a:r>
          <a:r>
            <a:rPr lang="en-US" b="1"/>
            <a:t>right room</a:t>
          </a:r>
          <a:r>
            <a:rPr lang="en-US"/>
            <a:t>.</a:t>
          </a:r>
        </a:p>
      </dgm:t>
    </dgm:pt>
    <dgm:pt modelId="{558D1C93-3C2A-4C65-B034-34BD8C8C6D38}" type="parTrans" cxnId="{76168500-654E-49C7-BE37-790DCDDD4E77}">
      <dgm:prSet/>
      <dgm:spPr/>
      <dgm:t>
        <a:bodyPr/>
        <a:lstStyle/>
        <a:p>
          <a:endParaRPr lang="en-US"/>
        </a:p>
      </dgm:t>
    </dgm:pt>
    <dgm:pt modelId="{6076B689-E1FB-40F1-93EE-FC1E893B268A}" type="sibTrans" cxnId="{76168500-654E-49C7-BE37-790DCDDD4E77}">
      <dgm:prSet/>
      <dgm:spPr/>
      <dgm:t>
        <a:bodyPr/>
        <a:lstStyle/>
        <a:p>
          <a:endParaRPr lang="en-US"/>
        </a:p>
      </dgm:t>
    </dgm:pt>
    <dgm:pt modelId="{9B613F1F-B7D8-BE40-AEE5-5AA7BB11B99D}" type="pres">
      <dgm:prSet presAssocID="{D462B2E7-0CBE-49E0-BB8E-531A654ACE52}" presName="linear" presStyleCnt="0">
        <dgm:presLayoutVars>
          <dgm:dir/>
          <dgm:animLvl val="lvl"/>
          <dgm:resizeHandles val="exact"/>
        </dgm:presLayoutVars>
      </dgm:prSet>
      <dgm:spPr/>
    </dgm:pt>
    <dgm:pt modelId="{9C9A3C33-45A9-B343-B026-AEAEE0A54B7A}" type="pres">
      <dgm:prSet presAssocID="{9379B3E7-E5B3-4E90-82F3-CF18AB9C205A}" presName="parentLin" presStyleCnt="0"/>
      <dgm:spPr/>
    </dgm:pt>
    <dgm:pt modelId="{E0D4B0C6-F854-0346-98FE-89A9251216AC}" type="pres">
      <dgm:prSet presAssocID="{9379B3E7-E5B3-4E90-82F3-CF18AB9C205A}" presName="parentLeftMargin" presStyleLbl="node1" presStyleIdx="0" presStyleCnt="5"/>
      <dgm:spPr/>
    </dgm:pt>
    <dgm:pt modelId="{853A00F2-206E-7946-91BF-BB5E5982DEC3}" type="pres">
      <dgm:prSet presAssocID="{9379B3E7-E5B3-4E90-82F3-CF18AB9C205A}" presName="parentText" presStyleLbl="node1" presStyleIdx="0" presStyleCnt="5">
        <dgm:presLayoutVars>
          <dgm:chMax val="0"/>
          <dgm:bulletEnabled val="1"/>
        </dgm:presLayoutVars>
      </dgm:prSet>
      <dgm:spPr/>
    </dgm:pt>
    <dgm:pt modelId="{595049AD-9099-1840-9D3B-D9F2FA2F77B0}" type="pres">
      <dgm:prSet presAssocID="{9379B3E7-E5B3-4E90-82F3-CF18AB9C205A}" presName="negativeSpace" presStyleCnt="0"/>
      <dgm:spPr/>
    </dgm:pt>
    <dgm:pt modelId="{AF973AFF-AD32-4A40-B89C-832177F813DA}" type="pres">
      <dgm:prSet presAssocID="{9379B3E7-E5B3-4E90-82F3-CF18AB9C205A}" presName="childText" presStyleLbl="conFgAcc1" presStyleIdx="0" presStyleCnt="5">
        <dgm:presLayoutVars>
          <dgm:bulletEnabled val="1"/>
        </dgm:presLayoutVars>
      </dgm:prSet>
      <dgm:spPr/>
    </dgm:pt>
    <dgm:pt modelId="{6CF146C8-91C2-EE48-8C99-6FB292985B54}" type="pres">
      <dgm:prSet presAssocID="{7B5FDA95-6E4B-45BA-AAF7-24710DB8171C}" presName="spaceBetweenRectangles" presStyleCnt="0"/>
      <dgm:spPr/>
    </dgm:pt>
    <dgm:pt modelId="{A2DFCFF2-CCD0-544E-BCE0-97F36C5790BD}" type="pres">
      <dgm:prSet presAssocID="{1C115B66-E36B-4C92-B21A-CA7C7BA6F0DC}" presName="parentLin" presStyleCnt="0"/>
      <dgm:spPr/>
    </dgm:pt>
    <dgm:pt modelId="{86E621DA-E644-8E46-B851-30673BB0C4C3}" type="pres">
      <dgm:prSet presAssocID="{1C115B66-E36B-4C92-B21A-CA7C7BA6F0DC}" presName="parentLeftMargin" presStyleLbl="node1" presStyleIdx="0" presStyleCnt="5"/>
      <dgm:spPr/>
    </dgm:pt>
    <dgm:pt modelId="{616B7F6E-382B-D540-9984-7855C878259B}" type="pres">
      <dgm:prSet presAssocID="{1C115B66-E36B-4C92-B21A-CA7C7BA6F0DC}" presName="parentText" presStyleLbl="node1" presStyleIdx="1" presStyleCnt="5">
        <dgm:presLayoutVars>
          <dgm:chMax val="0"/>
          <dgm:bulletEnabled val="1"/>
        </dgm:presLayoutVars>
      </dgm:prSet>
      <dgm:spPr/>
    </dgm:pt>
    <dgm:pt modelId="{47993B6E-0352-3449-9241-EDC45EEDAFB4}" type="pres">
      <dgm:prSet presAssocID="{1C115B66-E36B-4C92-B21A-CA7C7BA6F0DC}" presName="negativeSpace" presStyleCnt="0"/>
      <dgm:spPr/>
    </dgm:pt>
    <dgm:pt modelId="{9A8ABAB2-D7F3-654E-BBE8-D2F51FED6623}" type="pres">
      <dgm:prSet presAssocID="{1C115B66-E36B-4C92-B21A-CA7C7BA6F0DC}" presName="childText" presStyleLbl="conFgAcc1" presStyleIdx="1" presStyleCnt="5">
        <dgm:presLayoutVars>
          <dgm:bulletEnabled val="1"/>
        </dgm:presLayoutVars>
      </dgm:prSet>
      <dgm:spPr/>
    </dgm:pt>
    <dgm:pt modelId="{33FA474A-8AD9-E044-ADC5-58F356292281}" type="pres">
      <dgm:prSet presAssocID="{59B4AE61-3874-4E68-94C8-1864E81E4F23}" presName="spaceBetweenRectangles" presStyleCnt="0"/>
      <dgm:spPr/>
    </dgm:pt>
    <dgm:pt modelId="{B23AD6C3-8131-2A4D-A501-034F00CFAA9A}" type="pres">
      <dgm:prSet presAssocID="{A7058EA8-F24B-4C87-8878-3E6B3FFE6ED5}" presName="parentLin" presStyleCnt="0"/>
      <dgm:spPr/>
    </dgm:pt>
    <dgm:pt modelId="{47D7C29E-EC9C-CE40-97C4-1B8527EBCA7B}" type="pres">
      <dgm:prSet presAssocID="{A7058EA8-F24B-4C87-8878-3E6B3FFE6ED5}" presName="parentLeftMargin" presStyleLbl="node1" presStyleIdx="1" presStyleCnt="5"/>
      <dgm:spPr/>
    </dgm:pt>
    <dgm:pt modelId="{6EA4CA45-4882-7A48-AC8E-ADF3846276B3}" type="pres">
      <dgm:prSet presAssocID="{A7058EA8-F24B-4C87-8878-3E6B3FFE6ED5}" presName="parentText" presStyleLbl="node1" presStyleIdx="2" presStyleCnt="5">
        <dgm:presLayoutVars>
          <dgm:chMax val="0"/>
          <dgm:bulletEnabled val="1"/>
        </dgm:presLayoutVars>
      </dgm:prSet>
      <dgm:spPr/>
    </dgm:pt>
    <dgm:pt modelId="{056D3584-BB04-D24D-84B7-2A85FBBCEB29}" type="pres">
      <dgm:prSet presAssocID="{A7058EA8-F24B-4C87-8878-3E6B3FFE6ED5}" presName="negativeSpace" presStyleCnt="0"/>
      <dgm:spPr/>
    </dgm:pt>
    <dgm:pt modelId="{2E3C8BDA-AD4B-4546-B2EB-CAAD0EF371C0}" type="pres">
      <dgm:prSet presAssocID="{A7058EA8-F24B-4C87-8878-3E6B3FFE6ED5}" presName="childText" presStyleLbl="conFgAcc1" presStyleIdx="2" presStyleCnt="5">
        <dgm:presLayoutVars>
          <dgm:bulletEnabled val="1"/>
        </dgm:presLayoutVars>
      </dgm:prSet>
      <dgm:spPr/>
    </dgm:pt>
    <dgm:pt modelId="{8C836404-D0F4-574D-BBCC-17709D5B4EFA}" type="pres">
      <dgm:prSet presAssocID="{ED2FFD4A-F739-4875-9D8C-750C384F23C8}" presName="spaceBetweenRectangles" presStyleCnt="0"/>
      <dgm:spPr/>
    </dgm:pt>
    <dgm:pt modelId="{D1E172BF-4015-E044-B824-0357D9A4D76A}" type="pres">
      <dgm:prSet presAssocID="{5DF1F1C7-7740-41EE-9020-A79E425BD804}" presName="parentLin" presStyleCnt="0"/>
      <dgm:spPr/>
    </dgm:pt>
    <dgm:pt modelId="{0616C809-C672-5D4C-A50A-AA63E43AE52E}" type="pres">
      <dgm:prSet presAssocID="{5DF1F1C7-7740-41EE-9020-A79E425BD804}" presName="parentLeftMargin" presStyleLbl="node1" presStyleIdx="2" presStyleCnt="5"/>
      <dgm:spPr/>
    </dgm:pt>
    <dgm:pt modelId="{1948ADF5-6618-1C4D-81AA-2399A435E0D8}" type="pres">
      <dgm:prSet presAssocID="{5DF1F1C7-7740-41EE-9020-A79E425BD804}" presName="parentText" presStyleLbl="node1" presStyleIdx="3" presStyleCnt="5">
        <dgm:presLayoutVars>
          <dgm:chMax val="0"/>
          <dgm:bulletEnabled val="1"/>
        </dgm:presLayoutVars>
      </dgm:prSet>
      <dgm:spPr/>
    </dgm:pt>
    <dgm:pt modelId="{52C6CB0C-6A65-394D-9681-985C37E87D60}" type="pres">
      <dgm:prSet presAssocID="{5DF1F1C7-7740-41EE-9020-A79E425BD804}" presName="negativeSpace" presStyleCnt="0"/>
      <dgm:spPr/>
    </dgm:pt>
    <dgm:pt modelId="{BAB03EAC-45DB-914B-B748-A615C34A006C}" type="pres">
      <dgm:prSet presAssocID="{5DF1F1C7-7740-41EE-9020-A79E425BD804}" presName="childText" presStyleLbl="conFgAcc1" presStyleIdx="3" presStyleCnt="5">
        <dgm:presLayoutVars>
          <dgm:bulletEnabled val="1"/>
        </dgm:presLayoutVars>
      </dgm:prSet>
      <dgm:spPr/>
    </dgm:pt>
    <dgm:pt modelId="{A06C70B1-E8AA-5445-AA06-AEEF533B87A0}" type="pres">
      <dgm:prSet presAssocID="{96B3E941-98B3-446E-B07D-ACA3EEA37030}" presName="spaceBetweenRectangles" presStyleCnt="0"/>
      <dgm:spPr/>
    </dgm:pt>
    <dgm:pt modelId="{1E26FBD4-FAE4-2C4F-99D0-0E8F73BBF296}" type="pres">
      <dgm:prSet presAssocID="{0DB65565-2408-4DCE-BB49-5E6F466AB0A8}" presName="parentLin" presStyleCnt="0"/>
      <dgm:spPr/>
    </dgm:pt>
    <dgm:pt modelId="{2D7EB6C4-D75E-B942-9795-A719821F2C77}" type="pres">
      <dgm:prSet presAssocID="{0DB65565-2408-4DCE-BB49-5E6F466AB0A8}" presName="parentLeftMargin" presStyleLbl="node1" presStyleIdx="3" presStyleCnt="5"/>
      <dgm:spPr/>
    </dgm:pt>
    <dgm:pt modelId="{DFD3B0EE-2ED7-B946-92B7-D862E9F7363D}" type="pres">
      <dgm:prSet presAssocID="{0DB65565-2408-4DCE-BB49-5E6F466AB0A8}" presName="parentText" presStyleLbl="node1" presStyleIdx="4" presStyleCnt="5">
        <dgm:presLayoutVars>
          <dgm:chMax val="0"/>
          <dgm:bulletEnabled val="1"/>
        </dgm:presLayoutVars>
      </dgm:prSet>
      <dgm:spPr/>
    </dgm:pt>
    <dgm:pt modelId="{6AAD1B74-64B6-4F45-B0D2-E0B66597851A}" type="pres">
      <dgm:prSet presAssocID="{0DB65565-2408-4DCE-BB49-5E6F466AB0A8}" presName="negativeSpace" presStyleCnt="0"/>
      <dgm:spPr/>
    </dgm:pt>
    <dgm:pt modelId="{4E0AECEC-EB6F-5D48-9525-D9AB9DB39147}" type="pres">
      <dgm:prSet presAssocID="{0DB65565-2408-4DCE-BB49-5E6F466AB0A8}" presName="childText" presStyleLbl="conFgAcc1" presStyleIdx="4" presStyleCnt="5">
        <dgm:presLayoutVars>
          <dgm:bulletEnabled val="1"/>
        </dgm:presLayoutVars>
      </dgm:prSet>
      <dgm:spPr/>
    </dgm:pt>
  </dgm:ptLst>
  <dgm:cxnLst>
    <dgm:cxn modelId="{76168500-654E-49C7-BE37-790DCDDD4E77}" srcId="{0DB65565-2408-4DCE-BB49-5E6F466AB0A8}" destId="{3B79C06D-8774-4BD8-919B-9C92729B3ED8}" srcOrd="0" destOrd="0" parTransId="{558D1C93-3C2A-4C65-B034-34BD8C8C6D38}" sibTransId="{6076B689-E1FB-40F1-93EE-FC1E893B268A}"/>
    <dgm:cxn modelId="{4DD81C04-FB16-EF44-864F-0DF6B4875436}" type="presOf" srcId="{A7058EA8-F24B-4C87-8878-3E6B3FFE6ED5}" destId="{6EA4CA45-4882-7A48-AC8E-ADF3846276B3}" srcOrd="1" destOrd="0" presId="urn:microsoft.com/office/officeart/2005/8/layout/list1"/>
    <dgm:cxn modelId="{FC45F106-8618-254D-8162-98A56F8478D1}" type="presOf" srcId="{C0796DCB-0035-4DC7-B537-E8FCA8C59E4B}" destId="{BAB03EAC-45DB-914B-B748-A615C34A006C}" srcOrd="0" destOrd="0" presId="urn:microsoft.com/office/officeart/2005/8/layout/list1"/>
    <dgm:cxn modelId="{C2822F07-BAE0-4E25-BDE4-7D8DEAF0F1C0}" srcId="{A7058EA8-F24B-4C87-8878-3E6B3FFE6ED5}" destId="{4A37D586-C110-480C-9A10-D16F71D8A216}" srcOrd="0" destOrd="0" parTransId="{1B0C1A63-4A24-4112-AA99-F405C1C6FC03}" sibTransId="{62036485-3E54-4FF9-A65A-56AE9947D8D5}"/>
    <dgm:cxn modelId="{69C5F10D-8554-714D-B2FC-BB6315FAA4E7}" type="presOf" srcId="{5DF1F1C7-7740-41EE-9020-A79E425BD804}" destId="{0616C809-C672-5D4C-A50A-AA63E43AE52E}" srcOrd="0" destOrd="0" presId="urn:microsoft.com/office/officeart/2005/8/layout/list1"/>
    <dgm:cxn modelId="{E406F517-CE18-724A-ADEF-33C80DBEFF56}" type="presOf" srcId="{25DDB787-99BD-4E00-98BC-6D3A6F390ADE}" destId="{9A8ABAB2-D7F3-654E-BBE8-D2F51FED6623}" srcOrd="0" destOrd="0" presId="urn:microsoft.com/office/officeart/2005/8/layout/list1"/>
    <dgm:cxn modelId="{EE2A5620-26A3-4B79-971C-3C8CE48D5021}" srcId="{5DF1F1C7-7740-41EE-9020-A79E425BD804}" destId="{602AC400-C4FF-4CE7-9480-0DAB80353845}" srcOrd="1" destOrd="0" parTransId="{C3EF69DC-FEBA-4EB8-B5A2-0DC16E3307AD}" sibTransId="{80441CD1-3484-40EB-96ED-E96D9934510A}"/>
    <dgm:cxn modelId="{4B98B721-0881-4475-BE34-35369823668B}" srcId="{D462B2E7-0CBE-49E0-BB8E-531A654ACE52}" destId="{0DB65565-2408-4DCE-BB49-5E6F466AB0A8}" srcOrd="4" destOrd="0" parTransId="{02EE4C53-F02E-478D-B322-21A2C9C8A158}" sibTransId="{675FD6C2-0DF3-487D-B1AE-69E124010E50}"/>
    <dgm:cxn modelId="{B27B5B25-8CAF-1943-9782-E4BCF59A3C64}" type="presOf" srcId="{1C115B66-E36B-4C92-B21A-CA7C7BA6F0DC}" destId="{86E621DA-E644-8E46-B851-30673BB0C4C3}" srcOrd="0" destOrd="0" presId="urn:microsoft.com/office/officeart/2005/8/layout/list1"/>
    <dgm:cxn modelId="{5FCCEA28-15CB-4A4F-A48B-7D84C5C0DEF8}" type="presOf" srcId="{1C115B66-E36B-4C92-B21A-CA7C7BA6F0DC}" destId="{616B7F6E-382B-D540-9984-7855C878259B}" srcOrd="1" destOrd="0" presId="urn:microsoft.com/office/officeart/2005/8/layout/list1"/>
    <dgm:cxn modelId="{61300A2E-A5E6-42F1-A397-9F7B0D144068}" srcId="{D462B2E7-0CBE-49E0-BB8E-531A654ACE52}" destId="{9379B3E7-E5B3-4E90-82F3-CF18AB9C205A}" srcOrd="0" destOrd="0" parTransId="{99141873-9951-402A-B929-8A9191DEAD1D}" sibTransId="{7B5FDA95-6E4B-45BA-AAF7-24710DB8171C}"/>
    <dgm:cxn modelId="{36B05035-3E67-45B2-BB08-FB4951D2CC57}" srcId="{D462B2E7-0CBE-49E0-BB8E-531A654ACE52}" destId="{1C115B66-E36B-4C92-B21A-CA7C7BA6F0DC}" srcOrd="1" destOrd="0" parTransId="{DF6706D2-7D0B-4B19-9155-AFD63C96ADAA}" sibTransId="{59B4AE61-3874-4E68-94C8-1864E81E4F23}"/>
    <dgm:cxn modelId="{49506D35-E418-F94C-9CE7-2B242FE58629}" type="presOf" srcId="{9379B3E7-E5B3-4E90-82F3-CF18AB9C205A}" destId="{853A00F2-206E-7946-91BF-BB5E5982DEC3}" srcOrd="1" destOrd="0" presId="urn:microsoft.com/office/officeart/2005/8/layout/list1"/>
    <dgm:cxn modelId="{0EFBF73B-C122-104F-A27F-8E67B3C2C8C9}" type="presOf" srcId="{0DB65565-2408-4DCE-BB49-5E6F466AB0A8}" destId="{DFD3B0EE-2ED7-B946-92B7-D862E9F7363D}" srcOrd="1" destOrd="0" presId="urn:microsoft.com/office/officeart/2005/8/layout/list1"/>
    <dgm:cxn modelId="{F9699544-C50D-F94E-A494-C4236EEB95A9}" type="presOf" srcId="{A7058EA8-F24B-4C87-8878-3E6B3FFE6ED5}" destId="{47D7C29E-EC9C-CE40-97C4-1B8527EBCA7B}" srcOrd="0" destOrd="0" presId="urn:microsoft.com/office/officeart/2005/8/layout/list1"/>
    <dgm:cxn modelId="{66FC2758-ECF4-4541-894C-97D88551CC03}" type="presOf" srcId="{0DB65565-2408-4DCE-BB49-5E6F466AB0A8}" destId="{2D7EB6C4-D75E-B942-9795-A719821F2C77}" srcOrd="0" destOrd="0" presId="urn:microsoft.com/office/officeart/2005/8/layout/list1"/>
    <dgm:cxn modelId="{CB268F5B-78E4-4F92-97B1-46ED4EB5EEDA}" srcId="{D462B2E7-0CBE-49E0-BB8E-531A654ACE52}" destId="{A7058EA8-F24B-4C87-8878-3E6B3FFE6ED5}" srcOrd="2" destOrd="0" parTransId="{9DEDBC49-9791-43CB-ADA9-A51A626B4A3C}" sibTransId="{ED2FFD4A-F739-4875-9D8C-750C384F23C8}"/>
    <dgm:cxn modelId="{F5EA826E-7013-D34C-B424-5238D2AC68CF}" type="presOf" srcId="{E679B82C-34B0-4C7D-88DF-EBEB9760D344}" destId="{BAB03EAC-45DB-914B-B748-A615C34A006C}" srcOrd="0" destOrd="2" presId="urn:microsoft.com/office/officeart/2005/8/layout/list1"/>
    <dgm:cxn modelId="{11ECB982-A115-9242-BB21-E4FE168ED93E}" type="presOf" srcId="{5DF1F1C7-7740-41EE-9020-A79E425BD804}" destId="{1948ADF5-6618-1C4D-81AA-2399A435E0D8}" srcOrd="1" destOrd="0" presId="urn:microsoft.com/office/officeart/2005/8/layout/list1"/>
    <dgm:cxn modelId="{DDEB2E87-9A8A-D54A-9943-E743B5F8E78D}" type="presOf" srcId="{3B79C06D-8774-4BD8-919B-9C92729B3ED8}" destId="{4E0AECEC-EB6F-5D48-9525-D9AB9DB39147}" srcOrd="0" destOrd="0" presId="urn:microsoft.com/office/officeart/2005/8/layout/list1"/>
    <dgm:cxn modelId="{377CBF88-EA42-43B5-83C4-FD4395334D78}" srcId="{E679B82C-34B0-4C7D-88DF-EBEB9760D344}" destId="{2D0F14F4-5C5D-4730-AAC9-32CFCD854363}" srcOrd="1" destOrd="0" parTransId="{31290254-C07C-4BCF-BA0C-9515D4D4E7CF}" sibTransId="{0C258E7B-DF12-4E15-8A2D-E09EDEFB6198}"/>
    <dgm:cxn modelId="{17CE728C-20FA-4A71-9DF3-21A09D185446}" srcId="{5DF1F1C7-7740-41EE-9020-A79E425BD804}" destId="{E679B82C-34B0-4C7D-88DF-EBEB9760D344}" srcOrd="2" destOrd="0" parTransId="{012C0617-47DE-4046-8408-2A00CFA8C56F}" sibTransId="{27A0E14E-F9D9-4A71-AB60-9273F3A9D0F3}"/>
    <dgm:cxn modelId="{36C3F29A-5C66-408D-952C-1681A4A242B1}" srcId="{1C115B66-E36B-4C92-B21A-CA7C7BA6F0DC}" destId="{25DDB787-99BD-4E00-98BC-6D3A6F390ADE}" srcOrd="0" destOrd="0" parTransId="{7A8066E5-0F8A-4DB1-A305-E9A0CE625BBB}" sibTransId="{1382B6DE-D9C1-4A88-BD5C-E09250F7B3CF}"/>
    <dgm:cxn modelId="{ECD132A1-F093-3A48-B7FF-66BEA47E61FE}" type="presOf" srcId="{D462B2E7-0CBE-49E0-BB8E-531A654ACE52}" destId="{9B613F1F-B7D8-BE40-AEE5-5AA7BB11B99D}" srcOrd="0" destOrd="0" presId="urn:microsoft.com/office/officeart/2005/8/layout/list1"/>
    <dgm:cxn modelId="{D170FBA5-836F-2748-A46A-09C8F1D82AB8}" type="presOf" srcId="{2D0F14F4-5C5D-4730-AAC9-32CFCD854363}" destId="{BAB03EAC-45DB-914B-B748-A615C34A006C}" srcOrd="0" destOrd="4" presId="urn:microsoft.com/office/officeart/2005/8/layout/list1"/>
    <dgm:cxn modelId="{BCFD99A7-1639-1845-9A58-D5505A0BA65C}" type="presOf" srcId="{63429DDE-2148-41D0-9565-9C7ED98E90B4}" destId="{BAB03EAC-45DB-914B-B748-A615C34A006C}" srcOrd="0" destOrd="3" presId="urn:microsoft.com/office/officeart/2005/8/layout/list1"/>
    <dgm:cxn modelId="{A944F0A9-DE16-4E63-8909-E151CA13FD73}" srcId="{D462B2E7-0CBE-49E0-BB8E-531A654ACE52}" destId="{5DF1F1C7-7740-41EE-9020-A79E425BD804}" srcOrd="3" destOrd="0" parTransId="{4461D8BC-2C71-411A-8837-CC7E4509C2DA}" sibTransId="{96B3E941-98B3-446E-B07D-ACA3EEA37030}"/>
    <dgm:cxn modelId="{134168B0-F5AB-6449-B2D6-4A94DA8288F3}" type="presOf" srcId="{602AC400-C4FF-4CE7-9480-0DAB80353845}" destId="{BAB03EAC-45DB-914B-B748-A615C34A006C}" srcOrd="0" destOrd="1" presId="urn:microsoft.com/office/officeart/2005/8/layout/list1"/>
    <dgm:cxn modelId="{EC83EFB2-0C8E-4720-8FC8-1430AE68C8C7}" srcId="{5DF1F1C7-7740-41EE-9020-A79E425BD804}" destId="{C0796DCB-0035-4DC7-B537-E8FCA8C59E4B}" srcOrd="0" destOrd="0" parTransId="{35AB267F-BBF9-4243-BDF7-0DB58F4EA942}" sibTransId="{FC221F34-4C38-4679-BAE6-ABC752B676C1}"/>
    <dgm:cxn modelId="{CF8DD7D0-0EE2-425A-AB51-A433D2693219}" srcId="{E679B82C-34B0-4C7D-88DF-EBEB9760D344}" destId="{63429DDE-2148-41D0-9565-9C7ED98E90B4}" srcOrd="0" destOrd="0" parTransId="{EC296080-572D-43E1-93B2-3084D8807B94}" sibTransId="{64F67B88-6B77-4D72-899D-8388F3527E44}"/>
    <dgm:cxn modelId="{3194C0EB-8540-3340-B64C-5AE9D3E6937F}" type="presOf" srcId="{4A37D586-C110-480C-9A10-D16F71D8A216}" destId="{2E3C8BDA-AD4B-4546-B2EB-CAAD0EF371C0}" srcOrd="0" destOrd="0" presId="urn:microsoft.com/office/officeart/2005/8/layout/list1"/>
    <dgm:cxn modelId="{6E6CD0FA-B4AD-964C-8D46-299C35874DDB}" type="presOf" srcId="{9379B3E7-E5B3-4E90-82F3-CF18AB9C205A}" destId="{E0D4B0C6-F854-0346-98FE-89A9251216AC}" srcOrd="0" destOrd="0" presId="urn:microsoft.com/office/officeart/2005/8/layout/list1"/>
    <dgm:cxn modelId="{C3B75B2C-1063-8949-BC49-14D9C26A0C8E}" type="presParOf" srcId="{9B613F1F-B7D8-BE40-AEE5-5AA7BB11B99D}" destId="{9C9A3C33-45A9-B343-B026-AEAEE0A54B7A}" srcOrd="0" destOrd="0" presId="urn:microsoft.com/office/officeart/2005/8/layout/list1"/>
    <dgm:cxn modelId="{152C5379-54EA-2342-9EBD-B3E77B2215DC}" type="presParOf" srcId="{9C9A3C33-45A9-B343-B026-AEAEE0A54B7A}" destId="{E0D4B0C6-F854-0346-98FE-89A9251216AC}" srcOrd="0" destOrd="0" presId="urn:microsoft.com/office/officeart/2005/8/layout/list1"/>
    <dgm:cxn modelId="{2742D689-E5CF-874C-9F23-ACB45122A6C5}" type="presParOf" srcId="{9C9A3C33-45A9-B343-B026-AEAEE0A54B7A}" destId="{853A00F2-206E-7946-91BF-BB5E5982DEC3}" srcOrd="1" destOrd="0" presId="urn:microsoft.com/office/officeart/2005/8/layout/list1"/>
    <dgm:cxn modelId="{FE84C23B-3DF7-3441-A367-13124D5FA3B0}" type="presParOf" srcId="{9B613F1F-B7D8-BE40-AEE5-5AA7BB11B99D}" destId="{595049AD-9099-1840-9D3B-D9F2FA2F77B0}" srcOrd="1" destOrd="0" presId="urn:microsoft.com/office/officeart/2005/8/layout/list1"/>
    <dgm:cxn modelId="{9D780C3E-7B03-414F-B068-971B4B0A42C6}" type="presParOf" srcId="{9B613F1F-B7D8-BE40-AEE5-5AA7BB11B99D}" destId="{AF973AFF-AD32-4A40-B89C-832177F813DA}" srcOrd="2" destOrd="0" presId="urn:microsoft.com/office/officeart/2005/8/layout/list1"/>
    <dgm:cxn modelId="{81956D6F-A880-014D-A39F-80ECDE5588F2}" type="presParOf" srcId="{9B613F1F-B7D8-BE40-AEE5-5AA7BB11B99D}" destId="{6CF146C8-91C2-EE48-8C99-6FB292985B54}" srcOrd="3" destOrd="0" presId="urn:microsoft.com/office/officeart/2005/8/layout/list1"/>
    <dgm:cxn modelId="{FDF41C57-1C4A-FD4B-80AB-0A29DB9105FF}" type="presParOf" srcId="{9B613F1F-B7D8-BE40-AEE5-5AA7BB11B99D}" destId="{A2DFCFF2-CCD0-544E-BCE0-97F36C5790BD}" srcOrd="4" destOrd="0" presId="urn:microsoft.com/office/officeart/2005/8/layout/list1"/>
    <dgm:cxn modelId="{985C7177-74EB-1548-8CF0-BDB0BB55B081}" type="presParOf" srcId="{A2DFCFF2-CCD0-544E-BCE0-97F36C5790BD}" destId="{86E621DA-E644-8E46-B851-30673BB0C4C3}" srcOrd="0" destOrd="0" presId="urn:microsoft.com/office/officeart/2005/8/layout/list1"/>
    <dgm:cxn modelId="{9D4399D7-5A12-C046-B9E1-4448FDD4C3E3}" type="presParOf" srcId="{A2DFCFF2-CCD0-544E-BCE0-97F36C5790BD}" destId="{616B7F6E-382B-D540-9984-7855C878259B}" srcOrd="1" destOrd="0" presId="urn:microsoft.com/office/officeart/2005/8/layout/list1"/>
    <dgm:cxn modelId="{75ACE4B4-5559-5641-BD14-959561D0B79F}" type="presParOf" srcId="{9B613F1F-B7D8-BE40-AEE5-5AA7BB11B99D}" destId="{47993B6E-0352-3449-9241-EDC45EEDAFB4}" srcOrd="5" destOrd="0" presId="urn:microsoft.com/office/officeart/2005/8/layout/list1"/>
    <dgm:cxn modelId="{AA2F172A-CD35-8A41-AE51-15EDC9710554}" type="presParOf" srcId="{9B613F1F-B7D8-BE40-AEE5-5AA7BB11B99D}" destId="{9A8ABAB2-D7F3-654E-BBE8-D2F51FED6623}" srcOrd="6" destOrd="0" presId="urn:microsoft.com/office/officeart/2005/8/layout/list1"/>
    <dgm:cxn modelId="{D64F29B3-41EB-314F-AC4E-69C836506771}" type="presParOf" srcId="{9B613F1F-B7D8-BE40-AEE5-5AA7BB11B99D}" destId="{33FA474A-8AD9-E044-ADC5-58F356292281}" srcOrd="7" destOrd="0" presId="urn:microsoft.com/office/officeart/2005/8/layout/list1"/>
    <dgm:cxn modelId="{76A0B292-C62D-B149-B7DB-06AF3CD25E4C}" type="presParOf" srcId="{9B613F1F-B7D8-BE40-AEE5-5AA7BB11B99D}" destId="{B23AD6C3-8131-2A4D-A501-034F00CFAA9A}" srcOrd="8" destOrd="0" presId="urn:microsoft.com/office/officeart/2005/8/layout/list1"/>
    <dgm:cxn modelId="{1AE7B224-1628-1642-AF88-B696C41F877C}" type="presParOf" srcId="{B23AD6C3-8131-2A4D-A501-034F00CFAA9A}" destId="{47D7C29E-EC9C-CE40-97C4-1B8527EBCA7B}" srcOrd="0" destOrd="0" presId="urn:microsoft.com/office/officeart/2005/8/layout/list1"/>
    <dgm:cxn modelId="{998BFAFB-F151-6E48-BEF1-6E5527E956F7}" type="presParOf" srcId="{B23AD6C3-8131-2A4D-A501-034F00CFAA9A}" destId="{6EA4CA45-4882-7A48-AC8E-ADF3846276B3}" srcOrd="1" destOrd="0" presId="urn:microsoft.com/office/officeart/2005/8/layout/list1"/>
    <dgm:cxn modelId="{8E303589-9AF5-1945-80C6-9CEB1D0B06B4}" type="presParOf" srcId="{9B613F1F-B7D8-BE40-AEE5-5AA7BB11B99D}" destId="{056D3584-BB04-D24D-84B7-2A85FBBCEB29}" srcOrd="9" destOrd="0" presId="urn:microsoft.com/office/officeart/2005/8/layout/list1"/>
    <dgm:cxn modelId="{B680DB45-5569-8B48-A4A6-9D261C5E8735}" type="presParOf" srcId="{9B613F1F-B7D8-BE40-AEE5-5AA7BB11B99D}" destId="{2E3C8BDA-AD4B-4546-B2EB-CAAD0EF371C0}" srcOrd="10" destOrd="0" presId="urn:microsoft.com/office/officeart/2005/8/layout/list1"/>
    <dgm:cxn modelId="{06A39617-F6D3-924C-93C3-43957DACF8F1}" type="presParOf" srcId="{9B613F1F-B7D8-BE40-AEE5-5AA7BB11B99D}" destId="{8C836404-D0F4-574D-BBCC-17709D5B4EFA}" srcOrd="11" destOrd="0" presId="urn:microsoft.com/office/officeart/2005/8/layout/list1"/>
    <dgm:cxn modelId="{9B0E5613-BEDB-BA48-A3DA-95FBAE54C925}" type="presParOf" srcId="{9B613F1F-B7D8-BE40-AEE5-5AA7BB11B99D}" destId="{D1E172BF-4015-E044-B824-0357D9A4D76A}" srcOrd="12" destOrd="0" presId="urn:microsoft.com/office/officeart/2005/8/layout/list1"/>
    <dgm:cxn modelId="{8829D136-EDB8-C649-A40A-13BBAB33C335}" type="presParOf" srcId="{D1E172BF-4015-E044-B824-0357D9A4D76A}" destId="{0616C809-C672-5D4C-A50A-AA63E43AE52E}" srcOrd="0" destOrd="0" presId="urn:microsoft.com/office/officeart/2005/8/layout/list1"/>
    <dgm:cxn modelId="{E9D417BD-28B2-F34E-BA51-30DE8AD8B6B6}" type="presParOf" srcId="{D1E172BF-4015-E044-B824-0357D9A4D76A}" destId="{1948ADF5-6618-1C4D-81AA-2399A435E0D8}" srcOrd="1" destOrd="0" presId="urn:microsoft.com/office/officeart/2005/8/layout/list1"/>
    <dgm:cxn modelId="{0EE6814E-FAC4-094F-BBFA-13ECCE797DAE}" type="presParOf" srcId="{9B613F1F-B7D8-BE40-AEE5-5AA7BB11B99D}" destId="{52C6CB0C-6A65-394D-9681-985C37E87D60}" srcOrd="13" destOrd="0" presId="urn:microsoft.com/office/officeart/2005/8/layout/list1"/>
    <dgm:cxn modelId="{DE4E8480-00CC-D44C-9F8E-7961D2809B7D}" type="presParOf" srcId="{9B613F1F-B7D8-BE40-AEE5-5AA7BB11B99D}" destId="{BAB03EAC-45DB-914B-B748-A615C34A006C}" srcOrd="14" destOrd="0" presId="urn:microsoft.com/office/officeart/2005/8/layout/list1"/>
    <dgm:cxn modelId="{9EC1EBF3-B7D0-5349-BA94-A18C2B322ECD}" type="presParOf" srcId="{9B613F1F-B7D8-BE40-AEE5-5AA7BB11B99D}" destId="{A06C70B1-E8AA-5445-AA06-AEEF533B87A0}" srcOrd="15" destOrd="0" presId="urn:microsoft.com/office/officeart/2005/8/layout/list1"/>
    <dgm:cxn modelId="{1EB6C5F5-13B9-AA4D-8608-A62DDC179F7A}" type="presParOf" srcId="{9B613F1F-B7D8-BE40-AEE5-5AA7BB11B99D}" destId="{1E26FBD4-FAE4-2C4F-99D0-0E8F73BBF296}" srcOrd="16" destOrd="0" presId="urn:microsoft.com/office/officeart/2005/8/layout/list1"/>
    <dgm:cxn modelId="{428C9A03-569E-F541-9129-EFB7E3038D2B}" type="presParOf" srcId="{1E26FBD4-FAE4-2C4F-99D0-0E8F73BBF296}" destId="{2D7EB6C4-D75E-B942-9795-A719821F2C77}" srcOrd="0" destOrd="0" presId="urn:microsoft.com/office/officeart/2005/8/layout/list1"/>
    <dgm:cxn modelId="{A9B82A3D-7C3A-CA49-93B9-2D622E861A83}" type="presParOf" srcId="{1E26FBD4-FAE4-2C4F-99D0-0E8F73BBF296}" destId="{DFD3B0EE-2ED7-B946-92B7-D862E9F7363D}" srcOrd="1" destOrd="0" presId="urn:microsoft.com/office/officeart/2005/8/layout/list1"/>
    <dgm:cxn modelId="{C76815AC-9385-BC4E-B602-739EC5A84DF7}" type="presParOf" srcId="{9B613F1F-B7D8-BE40-AEE5-5AA7BB11B99D}" destId="{6AAD1B74-64B6-4F45-B0D2-E0B66597851A}" srcOrd="17" destOrd="0" presId="urn:microsoft.com/office/officeart/2005/8/layout/list1"/>
    <dgm:cxn modelId="{86000141-0DDA-EB45-88EA-350708B8FF57}" type="presParOf" srcId="{9B613F1F-B7D8-BE40-AEE5-5AA7BB11B99D}" destId="{4E0AECEC-EB6F-5D48-9525-D9AB9DB39147}" srcOrd="18"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79838AD-4F9F-40C2-9BD7-10BFC2A719EF}" type="doc">
      <dgm:prSet loTypeId="urn:microsoft.com/office/officeart/2016/7/layout/BasicLinearProcessNumbered" loCatId="process" qsTypeId="urn:microsoft.com/office/officeart/2005/8/quickstyle/simple1" qsCatId="simple" csTypeId="urn:microsoft.com/office/officeart/2005/8/colors/accent1_2" csCatId="accent1"/>
      <dgm:spPr/>
      <dgm:t>
        <a:bodyPr/>
        <a:lstStyle/>
        <a:p>
          <a:endParaRPr lang="en-US"/>
        </a:p>
      </dgm:t>
    </dgm:pt>
    <dgm:pt modelId="{28035D4C-08AF-4D06-AFD9-086054A0AC82}">
      <dgm:prSet/>
      <dgm:spPr/>
      <dgm:t>
        <a:bodyPr/>
        <a:lstStyle/>
        <a:p>
          <a:r>
            <a:rPr lang="en-US" b="1"/>
            <a:t>HMM-only</a:t>
          </a:r>
          <a:r>
            <a:rPr lang="en-US"/>
            <a:t> failed in time-sensitive or ambiguous activity cases.</a:t>
          </a:r>
        </a:p>
      </dgm:t>
    </dgm:pt>
    <dgm:pt modelId="{BCF282D3-6DB7-4FDC-9CC5-7546713CF6D9}" type="parTrans" cxnId="{BE8875A3-D531-4AB8-920F-D1A1ACC1C3F8}">
      <dgm:prSet/>
      <dgm:spPr/>
      <dgm:t>
        <a:bodyPr/>
        <a:lstStyle/>
        <a:p>
          <a:endParaRPr lang="en-US"/>
        </a:p>
      </dgm:t>
    </dgm:pt>
    <dgm:pt modelId="{00F966AA-DCD7-4098-8CC7-71D1903265FD}" type="sibTrans" cxnId="{BE8875A3-D531-4AB8-920F-D1A1ACC1C3F8}">
      <dgm:prSet phldrT="1" phldr="0"/>
      <dgm:spPr/>
      <dgm:t>
        <a:bodyPr/>
        <a:lstStyle/>
        <a:p>
          <a:r>
            <a:rPr lang="en-US"/>
            <a:t>1</a:t>
          </a:r>
        </a:p>
      </dgm:t>
    </dgm:pt>
    <dgm:pt modelId="{3783C575-C57E-4A5E-80C7-BA824142F049}">
      <dgm:prSet/>
      <dgm:spPr/>
      <dgm:t>
        <a:bodyPr/>
        <a:lstStyle/>
        <a:p>
          <a:r>
            <a:rPr lang="en-US" b="1"/>
            <a:t>DBN refinement</a:t>
          </a:r>
          <a:r>
            <a:rPr lang="en-US"/>
            <a:t> corrected contextual mismatches (e.g., sleeping at night vs. resting in day).</a:t>
          </a:r>
        </a:p>
      </dgm:t>
    </dgm:pt>
    <dgm:pt modelId="{7D41F342-9D8B-4857-B6E3-E2D7F018464F}" type="parTrans" cxnId="{FECCE925-6BFE-454D-A7F7-BCE1EC15BFA7}">
      <dgm:prSet/>
      <dgm:spPr/>
      <dgm:t>
        <a:bodyPr/>
        <a:lstStyle/>
        <a:p>
          <a:endParaRPr lang="en-US"/>
        </a:p>
      </dgm:t>
    </dgm:pt>
    <dgm:pt modelId="{475DD24F-548B-470C-8C37-211522A3C3B0}" type="sibTrans" cxnId="{FECCE925-6BFE-454D-A7F7-BCE1EC15BFA7}">
      <dgm:prSet phldrT="2" phldr="0"/>
      <dgm:spPr/>
      <dgm:t>
        <a:bodyPr/>
        <a:lstStyle/>
        <a:p>
          <a:r>
            <a:rPr lang="en-US"/>
            <a:t>2</a:t>
          </a:r>
        </a:p>
      </dgm:t>
    </dgm:pt>
    <dgm:pt modelId="{D71FE379-BD3D-4EE0-99A4-56A47D2D788F}">
      <dgm:prSet/>
      <dgm:spPr/>
      <dgm:t>
        <a:bodyPr/>
        <a:lstStyle/>
        <a:p>
          <a:r>
            <a:rPr lang="en-US" b="1"/>
            <a:t>Sequence-level stability</a:t>
          </a:r>
          <a:r>
            <a:rPr lang="en-US"/>
            <a:t> increased, enhancing system usability for automation.</a:t>
          </a:r>
        </a:p>
      </dgm:t>
    </dgm:pt>
    <dgm:pt modelId="{2179C071-DFBA-4C44-B73C-878559E02BAA}" type="parTrans" cxnId="{E11010F3-2160-4512-A831-D21A4B52589A}">
      <dgm:prSet/>
      <dgm:spPr/>
      <dgm:t>
        <a:bodyPr/>
        <a:lstStyle/>
        <a:p>
          <a:endParaRPr lang="en-US"/>
        </a:p>
      </dgm:t>
    </dgm:pt>
    <dgm:pt modelId="{440C1019-1C6A-4D4E-849F-1E6F62FA4EC5}" type="sibTrans" cxnId="{E11010F3-2160-4512-A831-D21A4B52589A}">
      <dgm:prSet phldrT="3" phldr="0"/>
      <dgm:spPr/>
      <dgm:t>
        <a:bodyPr/>
        <a:lstStyle/>
        <a:p>
          <a:r>
            <a:rPr lang="en-US"/>
            <a:t>3</a:t>
          </a:r>
        </a:p>
      </dgm:t>
    </dgm:pt>
    <dgm:pt modelId="{BF4F13F1-B245-AF4A-B379-3372C37AC57C}" type="pres">
      <dgm:prSet presAssocID="{F79838AD-4F9F-40C2-9BD7-10BFC2A719EF}" presName="Name0" presStyleCnt="0">
        <dgm:presLayoutVars>
          <dgm:animLvl val="lvl"/>
          <dgm:resizeHandles val="exact"/>
        </dgm:presLayoutVars>
      </dgm:prSet>
      <dgm:spPr/>
    </dgm:pt>
    <dgm:pt modelId="{68DD7C01-954D-9C41-860C-C90B46301596}" type="pres">
      <dgm:prSet presAssocID="{28035D4C-08AF-4D06-AFD9-086054A0AC82}" presName="compositeNode" presStyleCnt="0">
        <dgm:presLayoutVars>
          <dgm:bulletEnabled val="1"/>
        </dgm:presLayoutVars>
      </dgm:prSet>
      <dgm:spPr/>
    </dgm:pt>
    <dgm:pt modelId="{794F998E-C3B0-7445-8556-67CF571601C4}" type="pres">
      <dgm:prSet presAssocID="{28035D4C-08AF-4D06-AFD9-086054A0AC82}" presName="bgRect" presStyleLbl="bgAccFollowNode1" presStyleIdx="0" presStyleCnt="3"/>
      <dgm:spPr/>
    </dgm:pt>
    <dgm:pt modelId="{97961A40-733A-7E4E-BCC0-02F6239C2A4C}" type="pres">
      <dgm:prSet presAssocID="{00F966AA-DCD7-4098-8CC7-71D1903265FD}" presName="sibTransNodeCircle" presStyleLbl="alignNode1" presStyleIdx="0" presStyleCnt="6">
        <dgm:presLayoutVars>
          <dgm:chMax val="0"/>
          <dgm:bulletEnabled/>
        </dgm:presLayoutVars>
      </dgm:prSet>
      <dgm:spPr/>
    </dgm:pt>
    <dgm:pt modelId="{F32E4774-C849-6841-A17B-4C0E8E14FB2D}" type="pres">
      <dgm:prSet presAssocID="{28035D4C-08AF-4D06-AFD9-086054A0AC82}" presName="bottomLine" presStyleLbl="alignNode1" presStyleIdx="1" presStyleCnt="6">
        <dgm:presLayoutVars/>
      </dgm:prSet>
      <dgm:spPr/>
    </dgm:pt>
    <dgm:pt modelId="{57C9CD96-A43D-184A-9A89-442A410FDAEF}" type="pres">
      <dgm:prSet presAssocID="{28035D4C-08AF-4D06-AFD9-086054A0AC82}" presName="nodeText" presStyleLbl="bgAccFollowNode1" presStyleIdx="0" presStyleCnt="3">
        <dgm:presLayoutVars>
          <dgm:bulletEnabled val="1"/>
        </dgm:presLayoutVars>
      </dgm:prSet>
      <dgm:spPr/>
    </dgm:pt>
    <dgm:pt modelId="{41ED2A17-C80C-8443-AA0D-64CCB7DD42C2}" type="pres">
      <dgm:prSet presAssocID="{00F966AA-DCD7-4098-8CC7-71D1903265FD}" presName="sibTrans" presStyleCnt="0"/>
      <dgm:spPr/>
    </dgm:pt>
    <dgm:pt modelId="{632D1F5B-9FBC-0647-A9C6-787AA0D9718A}" type="pres">
      <dgm:prSet presAssocID="{3783C575-C57E-4A5E-80C7-BA824142F049}" presName="compositeNode" presStyleCnt="0">
        <dgm:presLayoutVars>
          <dgm:bulletEnabled val="1"/>
        </dgm:presLayoutVars>
      </dgm:prSet>
      <dgm:spPr/>
    </dgm:pt>
    <dgm:pt modelId="{CB527360-53F9-2D4D-B61F-03E6845ADCDB}" type="pres">
      <dgm:prSet presAssocID="{3783C575-C57E-4A5E-80C7-BA824142F049}" presName="bgRect" presStyleLbl="bgAccFollowNode1" presStyleIdx="1" presStyleCnt="3"/>
      <dgm:spPr/>
    </dgm:pt>
    <dgm:pt modelId="{43159857-B861-1B4C-B068-7B82A5CE8E42}" type="pres">
      <dgm:prSet presAssocID="{475DD24F-548B-470C-8C37-211522A3C3B0}" presName="sibTransNodeCircle" presStyleLbl="alignNode1" presStyleIdx="2" presStyleCnt="6">
        <dgm:presLayoutVars>
          <dgm:chMax val="0"/>
          <dgm:bulletEnabled/>
        </dgm:presLayoutVars>
      </dgm:prSet>
      <dgm:spPr/>
    </dgm:pt>
    <dgm:pt modelId="{6C366F61-DDDA-064E-996E-85BCC252FFAE}" type="pres">
      <dgm:prSet presAssocID="{3783C575-C57E-4A5E-80C7-BA824142F049}" presName="bottomLine" presStyleLbl="alignNode1" presStyleIdx="3" presStyleCnt="6">
        <dgm:presLayoutVars/>
      </dgm:prSet>
      <dgm:spPr/>
    </dgm:pt>
    <dgm:pt modelId="{59FEC257-B928-4E4F-A421-56444285DA67}" type="pres">
      <dgm:prSet presAssocID="{3783C575-C57E-4A5E-80C7-BA824142F049}" presName="nodeText" presStyleLbl="bgAccFollowNode1" presStyleIdx="1" presStyleCnt="3">
        <dgm:presLayoutVars>
          <dgm:bulletEnabled val="1"/>
        </dgm:presLayoutVars>
      </dgm:prSet>
      <dgm:spPr/>
    </dgm:pt>
    <dgm:pt modelId="{A2557814-23B2-0145-94D3-B206AD79246A}" type="pres">
      <dgm:prSet presAssocID="{475DD24F-548B-470C-8C37-211522A3C3B0}" presName="sibTrans" presStyleCnt="0"/>
      <dgm:spPr/>
    </dgm:pt>
    <dgm:pt modelId="{1D9FE459-43C0-2641-868C-ADDF2541B9FA}" type="pres">
      <dgm:prSet presAssocID="{D71FE379-BD3D-4EE0-99A4-56A47D2D788F}" presName="compositeNode" presStyleCnt="0">
        <dgm:presLayoutVars>
          <dgm:bulletEnabled val="1"/>
        </dgm:presLayoutVars>
      </dgm:prSet>
      <dgm:spPr/>
    </dgm:pt>
    <dgm:pt modelId="{E7E94914-7806-F54C-9175-F9F7B69970EA}" type="pres">
      <dgm:prSet presAssocID="{D71FE379-BD3D-4EE0-99A4-56A47D2D788F}" presName="bgRect" presStyleLbl="bgAccFollowNode1" presStyleIdx="2" presStyleCnt="3"/>
      <dgm:spPr/>
    </dgm:pt>
    <dgm:pt modelId="{E03BC8BE-8BB7-9942-9178-47D6D6ECF838}" type="pres">
      <dgm:prSet presAssocID="{440C1019-1C6A-4D4E-849F-1E6F62FA4EC5}" presName="sibTransNodeCircle" presStyleLbl="alignNode1" presStyleIdx="4" presStyleCnt="6">
        <dgm:presLayoutVars>
          <dgm:chMax val="0"/>
          <dgm:bulletEnabled/>
        </dgm:presLayoutVars>
      </dgm:prSet>
      <dgm:spPr/>
    </dgm:pt>
    <dgm:pt modelId="{B49AEDE3-3721-AB41-BD15-E63CA30EAF1A}" type="pres">
      <dgm:prSet presAssocID="{D71FE379-BD3D-4EE0-99A4-56A47D2D788F}" presName="bottomLine" presStyleLbl="alignNode1" presStyleIdx="5" presStyleCnt="6">
        <dgm:presLayoutVars/>
      </dgm:prSet>
      <dgm:spPr/>
    </dgm:pt>
    <dgm:pt modelId="{30E817AC-5F78-4C46-8838-10E235BEC013}" type="pres">
      <dgm:prSet presAssocID="{D71FE379-BD3D-4EE0-99A4-56A47D2D788F}" presName="nodeText" presStyleLbl="bgAccFollowNode1" presStyleIdx="2" presStyleCnt="3">
        <dgm:presLayoutVars>
          <dgm:bulletEnabled val="1"/>
        </dgm:presLayoutVars>
      </dgm:prSet>
      <dgm:spPr/>
    </dgm:pt>
  </dgm:ptLst>
  <dgm:cxnLst>
    <dgm:cxn modelId="{CF414723-751B-0C4E-8D05-C0BC72E02747}" type="presOf" srcId="{00F966AA-DCD7-4098-8CC7-71D1903265FD}" destId="{97961A40-733A-7E4E-BCC0-02F6239C2A4C}" srcOrd="0" destOrd="0" presId="urn:microsoft.com/office/officeart/2016/7/layout/BasicLinearProcessNumbered"/>
    <dgm:cxn modelId="{FECCE925-6BFE-454D-A7F7-BCE1EC15BFA7}" srcId="{F79838AD-4F9F-40C2-9BD7-10BFC2A719EF}" destId="{3783C575-C57E-4A5E-80C7-BA824142F049}" srcOrd="1" destOrd="0" parTransId="{7D41F342-9D8B-4857-B6E3-E2D7F018464F}" sibTransId="{475DD24F-548B-470C-8C37-211522A3C3B0}"/>
    <dgm:cxn modelId="{ED205034-729F-DB43-9F92-2F31D7FC56ED}" type="presOf" srcId="{D71FE379-BD3D-4EE0-99A4-56A47D2D788F}" destId="{E7E94914-7806-F54C-9175-F9F7B69970EA}" srcOrd="0" destOrd="0" presId="urn:microsoft.com/office/officeart/2016/7/layout/BasicLinearProcessNumbered"/>
    <dgm:cxn modelId="{94DB5466-5632-C746-BCB0-403142050E00}" type="presOf" srcId="{475DD24F-548B-470C-8C37-211522A3C3B0}" destId="{43159857-B861-1B4C-B068-7B82A5CE8E42}" srcOrd="0" destOrd="0" presId="urn:microsoft.com/office/officeart/2016/7/layout/BasicLinearProcessNumbered"/>
    <dgm:cxn modelId="{0803FD91-2201-3248-8257-37E1F79160FD}" type="presOf" srcId="{3783C575-C57E-4A5E-80C7-BA824142F049}" destId="{59FEC257-B928-4E4F-A421-56444285DA67}" srcOrd="1" destOrd="0" presId="urn:microsoft.com/office/officeart/2016/7/layout/BasicLinearProcessNumbered"/>
    <dgm:cxn modelId="{10660B97-7952-0647-924A-11D93B471189}" type="presOf" srcId="{28035D4C-08AF-4D06-AFD9-086054A0AC82}" destId="{57C9CD96-A43D-184A-9A89-442A410FDAEF}" srcOrd="1" destOrd="0" presId="urn:microsoft.com/office/officeart/2016/7/layout/BasicLinearProcessNumbered"/>
    <dgm:cxn modelId="{BE8875A3-D531-4AB8-920F-D1A1ACC1C3F8}" srcId="{F79838AD-4F9F-40C2-9BD7-10BFC2A719EF}" destId="{28035D4C-08AF-4D06-AFD9-086054A0AC82}" srcOrd="0" destOrd="0" parTransId="{BCF282D3-6DB7-4FDC-9CC5-7546713CF6D9}" sibTransId="{00F966AA-DCD7-4098-8CC7-71D1903265FD}"/>
    <dgm:cxn modelId="{8D61E2A7-4B13-5047-9A3C-6737564A0D7D}" type="presOf" srcId="{3783C575-C57E-4A5E-80C7-BA824142F049}" destId="{CB527360-53F9-2D4D-B61F-03E6845ADCDB}" srcOrd="0" destOrd="0" presId="urn:microsoft.com/office/officeart/2016/7/layout/BasicLinearProcessNumbered"/>
    <dgm:cxn modelId="{647AB0BF-79EB-1E41-B4F4-2128AA7475EC}" type="presOf" srcId="{28035D4C-08AF-4D06-AFD9-086054A0AC82}" destId="{794F998E-C3B0-7445-8556-67CF571601C4}" srcOrd="0" destOrd="0" presId="urn:microsoft.com/office/officeart/2016/7/layout/BasicLinearProcessNumbered"/>
    <dgm:cxn modelId="{B96C58D9-8567-794E-8B62-ED1D4CDF5E47}" type="presOf" srcId="{F79838AD-4F9F-40C2-9BD7-10BFC2A719EF}" destId="{BF4F13F1-B245-AF4A-B379-3372C37AC57C}" srcOrd="0" destOrd="0" presId="urn:microsoft.com/office/officeart/2016/7/layout/BasicLinearProcessNumbered"/>
    <dgm:cxn modelId="{704B8DE3-00D7-294A-800D-005C046BC435}" type="presOf" srcId="{440C1019-1C6A-4D4E-849F-1E6F62FA4EC5}" destId="{E03BC8BE-8BB7-9942-9178-47D6D6ECF838}" srcOrd="0" destOrd="0" presId="urn:microsoft.com/office/officeart/2016/7/layout/BasicLinearProcessNumbered"/>
    <dgm:cxn modelId="{E11010F3-2160-4512-A831-D21A4B52589A}" srcId="{F79838AD-4F9F-40C2-9BD7-10BFC2A719EF}" destId="{D71FE379-BD3D-4EE0-99A4-56A47D2D788F}" srcOrd="2" destOrd="0" parTransId="{2179C071-DFBA-4C44-B73C-878559E02BAA}" sibTransId="{440C1019-1C6A-4D4E-849F-1E6F62FA4EC5}"/>
    <dgm:cxn modelId="{08714BFE-F205-6449-AB24-D697260A0849}" type="presOf" srcId="{D71FE379-BD3D-4EE0-99A4-56A47D2D788F}" destId="{30E817AC-5F78-4C46-8838-10E235BEC013}" srcOrd="1" destOrd="0" presId="urn:microsoft.com/office/officeart/2016/7/layout/BasicLinearProcessNumbered"/>
    <dgm:cxn modelId="{A4B24CCA-7F85-F048-8D15-9463C9F37165}" type="presParOf" srcId="{BF4F13F1-B245-AF4A-B379-3372C37AC57C}" destId="{68DD7C01-954D-9C41-860C-C90B46301596}" srcOrd="0" destOrd="0" presId="urn:microsoft.com/office/officeart/2016/7/layout/BasicLinearProcessNumbered"/>
    <dgm:cxn modelId="{17C39420-1A7E-1E49-A79A-A78B84E70033}" type="presParOf" srcId="{68DD7C01-954D-9C41-860C-C90B46301596}" destId="{794F998E-C3B0-7445-8556-67CF571601C4}" srcOrd="0" destOrd="0" presId="urn:microsoft.com/office/officeart/2016/7/layout/BasicLinearProcessNumbered"/>
    <dgm:cxn modelId="{487F3EE9-792A-1E48-B3D9-9E32ED6456AA}" type="presParOf" srcId="{68DD7C01-954D-9C41-860C-C90B46301596}" destId="{97961A40-733A-7E4E-BCC0-02F6239C2A4C}" srcOrd="1" destOrd="0" presId="urn:microsoft.com/office/officeart/2016/7/layout/BasicLinearProcessNumbered"/>
    <dgm:cxn modelId="{D56941FF-BE8F-FC41-BE31-ADAB7B41BFEA}" type="presParOf" srcId="{68DD7C01-954D-9C41-860C-C90B46301596}" destId="{F32E4774-C849-6841-A17B-4C0E8E14FB2D}" srcOrd="2" destOrd="0" presId="urn:microsoft.com/office/officeart/2016/7/layout/BasicLinearProcessNumbered"/>
    <dgm:cxn modelId="{961D39DF-76FD-3247-A2D1-2DF5023095CB}" type="presParOf" srcId="{68DD7C01-954D-9C41-860C-C90B46301596}" destId="{57C9CD96-A43D-184A-9A89-442A410FDAEF}" srcOrd="3" destOrd="0" presId="urn:microsoft.com/office/officeart/2016/7/layout/BasicLinearProcessNumbered"/>
    <dgm:cxn modelId="{A454E412-8076-3948-A85A-2397B6DAA2EA}" type="presParOf" srcId="{BF4F13F1-B245-AF4A-B379-3372C37AC57C}" destId="{41ED2A17-C80C-8443-AA0D-64CCB7DD42C2}" srcOrd="1" destOrd="0" presId="urn:microsoft.com/office/officeart/2016/7/layout/BasicLinearProcessNumbered"/>
    <dgm:cxn modelId="{A8DD7E68-14E2-A946-BC87-084A23F749E5}" type="presParOf" srcId="{BF4F13F1-B245-AF4A-B379-3372C37AC57C}" destId="{632D1F5B-9FBC-0647-A9C6-787AA0D9718A}" srcOrd="2" destOrd="0" presId="urn:microsoft.com/office/officeart/2016/7/layout/BasicLinearProcessNumbered"/>
    <dgm:cxn modelId="{39E58625-5796-5543-BFDF-66932A75382D}" type="presParOf" srcId="{632D1F5B-9FBC-0647-A9C6-787AA0D9718A}" destId="{CB527360-53F9-2D4D-B61F-03E6845ADCDB}" srcOrd="0" destOrd="0" presId="urn:microsoft.com/office/officeart/2016/7/layout/BasicLinearProcessNumbered"/>
    <dgm:cxn modelId="{13EF6B83-7D88-0A4B-B0AE-65320A4E9ABB}" type="presParOf" srcId="{632D1F5B-9FBC-0647-A9C6-787AA0D9718A}" destId="{43159857-B861-1B4C-B068-7B82A5CE8E42}" srcOrd="1" destOrd="0" presId="urn:microsoft.com/office/officeart/2016/7/layout/BasicLinearProcessNumbered"/>
    <dgm:cxn modelId="{66C73907-7123-2E4F-BA7A-2109A0810C9D}" type="presParOf" srcId="{632D1F5B-9FBC-0647-A9C6-787AA0D9718A}" destId="{6C366F61-DDDA-064E-996E-85BCC252FFAE}" srcOrd="2" destOrd="0" presId="urn:microsoft.com/office/officeart/2016/7/layout/BasicLinearProcessNumbered"/>
    <dgm:cxn modelId="{025F4AC9-4048-F242-BBA3-5860379E845A}" type="presParOf" srcId="{632D1F5B-9FBC-0647-A9C6-787AA0D9718A}" destId="{59FEC257-B928-4E4F-A421-56444285DA67}" srcOrd="3" destOrd="0" presId="urn:microsoft.com/office/officeart/2016/7/layout/BasicLinearProcessNumbered"/>
    <dgm:cxn modelId="{5C4F8FFD-3416-0245-9F06-1C0D96FC06AC}" type="presParOf" srcId="{BF4F13F1-B245-AF4A-B379-3372C37AC57C}" destId="{A2557814-23B2-0145-94D3-B206AD79246A}" srcOrd="3" destOrd="0" presId="urn:microsoft.com/office/officeart/2016/7/layout/BasicLinearProcessNumbered"/>
    <dgm:cxn modelId="{F40B5B43-3CBE-834F-B772-7A0E3BBBF8F9}" type="presParOf" srcId="{BF4F13F1-B245-AF4A-B379-3372C37AC57C}" destId="{1D9FE459-43C0-2641-868C-ADDF2541B9FA}" srcOrd="4" destOrd="0" presId="urn:microsoft.com/office/officeart/2016/7/layout/BasicLinearProcessNumbered"/>
    <dgm:cxn modelId="{B168AC97-CF92-0E46-B49F-CD810A8299A6}" type="presParOf" srcId="{1D9FE459-43C0-2641-868C-ADDF2541B9FA}" destId="{E7E94914-7806-F54C-9175-F9F7B69970EA}" srcOrd="0" destOrd="0" presId="urn:microsoft.com/office/officeart/2016/7/layout/BasicLinearProcessNumbered"/>
    <dgm:cxn modelId="{164828D2-1AF4-DB41-94ED-FE2AA9D86B84}" type="presParOf" srcId="{1D9FE459-43C0-2641-868C-ADDF2541B9FA}" destId="{E03BC8BE-8BB7-9942-9178-47D6D6ECF838}" srcOrd="1" destOrd="0" presId="urn:microsoft.com/office/officeart/2016/7/layout/BasicLinearProcessNumbered"/>
    <dgm:cxn modelId="{29E59A11-EA2B-FC47-A25C-4E9D84767DDF}" type="presParOf" srcId="{1D9FE459-43C0-2641-868C-ADDF2541B9FA}" destId="{B49AEDE3-3721-AB41-BD15-E63CA30EAF1A}" srcOrd="2" destOrd="0" presId="urn:microsoft.com/office/officeart/2016/7/layout/BasicLinearProcessNumbered"/>
    <dgm:cxn modelId="{7D72C078-DB6E-3642-A355-37B1EED8EE0E}" type="presParOf" srcId="{1D9FE459-43C0-2641-868C-ADDF2541B9FA}" destId="{30E817AC-5F78-4C46-8838-10E235BEC013}" srcOrd="3" destOrd="0" presId="urn:microsoft.com/office/officeart/2016/7/layout/BasicLinearProcessNumbered"/>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E384F9D-0AD2-4E5D-BEA8-79A7CBB93DA4}" type="doc">
      <dgm:prSet loTypeId="urn:microsoft.com/office/officeart/2016/7/layout/RepeatingBendingProcessNew" loCatId="process" qsTypeId="urn:microsoft.com/office/officeart/2005/8/quickstyle/simple1" qsCatId="simple" csTypeId="urn:microsoft.com/office/officeart/2005/8/colors/accent1_2" csCatId="accent1"/>
      <dgm:spPr/>
      <dgm:t>
        <a:bodyPr/>
        <a:lstStyle/>
        <a:p>
          <a:endParaRPr lang="en-US"/>
        </a:p>
      </dgm:t>
    </dgm:pt>
    <dgm:pt modelId="{0830CA43-F47F-4BF8-8DC5-4EE92799D3D8}">
      <dgm:prSet/>
      <dgm:spPr/>
      <dgm:t>
        <a:bodyPr/>
        <a:lstStyle/>
        <a:p>
          <a:r>
            <a:rPr lang="en-US" b="1"/>
            <a:t>Real-Time Smart Home Integration</a:t>
          </a:r>
          <a:endParaRPr lang="en-US"/>
        </a:p>
      </dgm:t>
    </dgm:pt>
    <dgm:pt modelId="{3D4DC428-BD9D-41E0-B430-023DC1D9E988}" type="parTrans" cxnId="{C776043B-5551-432D-8E6C-EF5519294BB9}">
      <dgm:prSet/>
      <dgm:spPr/>
      <dgm:t>
        <a:bodyPr/>
        <a:lstStyle/>
        <a:p>
          <a:endParaRPr lang="en-US"/>
        </a:p>
      </dgm:t>
    </dgm:pt>
    <dgm:pt modelId="{40837916-DBA3-43B3-9721-140DF6DA77A5}" type="sibTrans" cxnId="{C776043B-5551-432D-8E6C-EF5519294BB9}">
      <dgm:prSet/>
      <dgm:spPr/>
      <dgm:t>
        <a:bodyPr/>
        <a:lstStyle/>
        <a:p>
          <a:endParaRPr lang="en-US"/>
        </a:p>
      </dgm:t>
    </dgm:pt>
    <dgm:pt modelId="{B3E2E771-B45C-48BA-A3BA-DF83230F0FE9}">
      <dgm:prSet/>
      <dgm:spPr/>
      <dgm:t>
        <a:bodyPr/>
        <a:lstStyle/>
        <a:p>
          <a:r>
            <a:rPr lang="en-US"/>
            <a:t>Deploy prediction engine in live smart home setups.</a:t>
          </a:r>
        </a:p>
      </dgm:t>
    </dgm:pt>
    <dgm:pt modelId="{A6E9E4AF-0B7B-493C-9BFF-62C852C39FE0}" type="parTrans" cxnId="{012EFBA2-CF85-4566-8B1A-6EC8AE3E8634}">
      <dgm:prSet/>
      <dgm:spPr/>
      <dgm:t>
        <a:bodyPr/>
        <a:lstStyle/>
        <a:p>
          <a:endParaRPr lang="en-US"/>
        </a:p>
      </dgm:t>
    </dgm:pt>
    <dgm:pt modelId="{3844083E-AA55-4CBA-953C-6C8795CA1C75}" type="sibTrans" cxnId="{012EFBA2-CF85-4566-8B1A-6EC8AE3E8634}">
      <dgm:prSet/>
      <dgm:spPr/>
      <dgm:t>
        <a:bodyPr/>
        <a:lstStyle/>
        <a:p>
          <a:endParaRPr lang="en-US"/>
        </a:p>
      </dgm:t>
    </dgm:pt>
    <dgm:pt modelId="{2F4E79E4-6FBA-4010-83E6-BC8287C13706}">
      <dgm:prSet/>
      <dgm:spPr/>
      <dgm:t>
        <a:bodyPr/>
        <a:lstStyle/>
        <a:p>
          <a:r>
            <a:rPr lang="en-US"/>
            <a:t>Automate:</a:t>
          </a:r>
        </a:p>
      </dgm:t>
    </dgm:pt>
    <dgm:pt modelId="{F8F99BC6-ACFD-4FF1-93F9-12E4F74EDFED}" type="parTrans" cxnId="{FBCA9A3F-4DDC-43E3-9D8A-5D79B920F63B}">
      <dgm:prSet/>
      <dgm:spPr/>
      <dgm:t>
        <a:bodyPr/>
        <a:lstStyle/>
        <a:p>
          <a:endParaRPr lang="en-US"/>
        </a:p>
      </dgm:t>
    </dgm:pt>
    <dgm:pt modelId="{F2CBBE44-F75F-4622-B409-9DF79D06044F}" type="sibTrans" cxnId="{FBCA9A3F-4DDC-43E3-9D8A-5D79B920F63B}">
      <dgm:prSet/>
      <dgm:spPr/>
      <dgm:t>
        <a:bodyPr/>
        <a:lstStyle/>
        <a:p>
          <a:endParaRPr lang="en-US"/>
        </a:p>
      </dgm:t>
    </dgm:pt>
    <dgm:pt modelId="{668355CA-F388-4B04-9B37-BB51F95E0A40}">
      <dgm:prSet/>
      <dgm:spPr/>
      <dgm:t>
        <a:bodyPr/>
        <a:lstStyle/>
        <a:p>
          <a:r>
            <a:rPr lang="en-US"/>
            <a:t>🔒 Door locks</a:t>
          </a:r>
        </a:p>
      </dgm:t>
    </dgm:pt>
    <dgm:pt modelId="{0E7447DC-5F35-4612-8316-E7A3E4734D89}" type="parTrans" cxnId="{2B621018-8B92-4C55-8580-55387683450D}">
      <dgm:prSet/>
      <dgm:spPr/>
      <dgm:t>
        <a:bodyPr/>
        <a:lstStyle/>
        <a:p>
          <a:endParaRPr lang="en-US"/>
        </a:p>
      </dgm:t>
    </dgm:pt>
    <dgm:pt modelId="{326B5438-0A6E-4E17-8005-5879D1DA2AA6}" type="sibTrans" cxnId="{2B621018-8B92-4C55-8580-55387683450D}">
      <dgm:prSet/>
      <dgm:spPr/>
      <dgm:t>
        <a:bodyPr/>
        <a:lstStyle/>
        <a:p>
          <a:endParaRPr lang="en-US"/>
        </a:p>
      </dgm:t>
    </dgm:pt>
    <dgm:pt modelId="{C368ED2D-27BA-478B-BFE9-40F74787D7D3}">
      <dgm:prSet/>
      <dgm:spPr/>
      <dgm:t>
        <a:bodyPr/>
        <a:lstStyle/>
        <a:p>
          <a:r>
            <a:rPr lang="en-US"/>
            <a:t>☕ Coffee machines</a:t>
          </a:r>
        </a:p>
      </dgm:t>
    </dgm:pt>
    <dgm:pt modelId="{CE96AC85-AFAC-40E1-AB93-5EF356C1432A}" type="parTrans" cxnId="{08B8E87A-E208-4663-96AF-37F78CA39EAE}">
      <dgm:prSet/>
      <dgm:spPr/>
      <dgm:t>
        <a:bodyPr/>
        <a:lstStyle/>
        <a:p>
          <a:endParaRPr lang="en-US"/>
        </a:p>
      </dgm:t>
    </dgm:pt>
    <dgm:pt modelId="{C83B9E0D-57BB-4A56-8151-3D3C95168ECF}" type="sibTrans" cxnId="{08B8E87A-E208-4663-96AF-37F78CA39EAE}">
      <dgm:prSet/>
      <dgm:spPr/>
      <dgm:t>
        <a:bodyPr/>
        <a:lstStyle/>
        <a:p>
          <a:endParaRPr lang="en-US"/>
        </a:p>
      </dgm:t>
    </dgm:pt>
    <dgm:pt modelId="{DBD7EFD4-4C69-4104-8D11-246A35897761}">
      <dgm:prSet/>
      <dgm:spPr/>
      <dgm:t>
        <a:bodyPr/>
        <a:lstStyle/>
        <a:p>
          <a:r>
            <a:rPr lang="en-US"/>
            <a:t>💡 Lighting &amp; HVAC</a:t>
          </a:r>
        </a:p>
      </dgm:t>
    </dgm:pt>
    <dgm:pt modelId="{088DFB50-FEB0-4E73-BB4F-B5413FC1B0ED}" type="parTrans" cxnId="{6DE25205-76AA-4D16-B3E1-EBEFE7C2E3BD}">
      <dgm:prSet/>
      <dgm:spPr/>
      <dgm:t>
        <a:bodyPr/>
        <a:lstStyle/>
        <a:p>
          <a:endParaRPr lang="en-US"/>
        </a:p>
      </dgm:t>
    </dgm:pt>
    <dgm:pt modelId="{599BC7B1-C57D-4CD8-A347-D1814F46A440}" type="sibTrans" cxnId="{6DE25205-76AA-4D16-B3E1-EBEFE7C2E3BD}">
      <dgm:prSet/>
      <dgm:spPr/>
      <dgm:t>
        <a:bodyPr/>
        <a:lstStyle/>
        <a:p>
          <a:endParaRPr lang="en-US"/>
        </a:p>
      </dgm:t>
    </dgm:pt>
    <dgm:pt modelId="{5A3D2A99-CA85-4E1E-B925-071E199B3082}">
      <dgm:prSet/>
      <dgm:spPr/>
      <dgm:t>
        <a:bodyPr/>
        <a:lstStyle/>
        <a:p>
          <a:r>
            <a:rPr lang="en-US"/>
            <a:t>Evaluate: </a:t>
          </a:r>
          <a:r>
            <a:rPr lang="en-US" b="1"/>
            <a:t>Latency</a:t>
          </a:r>
          <a:r>
            <a:rPr lang="en-US"/>
            <a:t>, </a:t>
          </a:r>
          <a:r>
            <a:rPr lang="en-US" b="1"/>
            <a:t>stability</a:t>
          </a:r>
          <a:r>
            <a:rPr lang="en-US"/>
            <a:t>, and </a:t>
          </a:r>
          <a:r>
            <a:rPr lang="en-US" b="1"/>
            <a:t>user experience</a:t>
          </a:r>
          <a:endParaRPr lang="en-US"/>
        </a:p>
      </dgm:t>
    </dgm:pt>
    <dgm:pt modelId="{606987FE-57E1-4D44-B28A-70296993FB81}" type="parTrans" cxnId="{1F891B3B-D36A-4F80-A555-DBB7B21870C2}">
      <dgm:prSet/>
      <dgm:spPr/>
      <dgm:t>
        <a:bodyPr/>
        <a:lstStyle/>
        <a:p>
          <a:endParaRPr lang="en-US"/>
        </a:p>
      </dgm:t>
    </dgm:pt>
    <dgm:pt modelId="{6850198B-575C-42CA-9324-D2C9822BDF14}" type="sibTrans" cxnId="{1F891B3B-D36A-4F80-A555-DBB7B21870C2}">
      <dgm:prSet/>
      <dgm:spPr/>
      <dgm:t>
        <a:bodyPr/>
        <a:lstStyle/>
        <a:p>
          <a:endParaRPr lang="en-US"/>
        </a:p>
      </dgm:t>
    </dgm:pt>
    <dgm:pt modelId="{4C0AA587-30FC-4AF7-ABCA-D4194492C22D}">
      <dgm:prSet/>
      <dgm:spPr/>
      <dgm:t>
        <a:bodyPr/>
        <a:lstStyle/>
        <a:p>
          <a:r>
            <a:rPr lang="en-US" b="1"/>
            <a:t>🔍 Enhanced Context Modeling</a:t>
          </a:r>
          <a:endParaRPr lang="en-US"/>
        </a:p>
      </dgm:t>
    </dgm:pt>
    <dgm:pt modelId="{50C8E5B9-BD7C-44D8-A909-AF56EA17D6F8}" type="parTrans" cxnId="{32B5518B-72D7-48E4-9C49-E5FE4DACAF59}">
      <dgm:prSet/>
      <dgm:spPr/>
      <dgm:t>
        <a:bodyPr/>
        <a:lstStyle/>
        <a:p>
          <a:endParaRPr lang="en-US"/>
        </a:p>
      </dgm:t>
    </dgm:pt>
    <dgm:pt modelId="{6797190C-781D-46BD-841A-B9A7ACA57F1D}" type="sibTrans" cxnId="{32B5518B-72D7-48E4-9C49-E5FE4DACAF59}">
      <dgm:prSet/>
      <dgm:spPr/>
      <dgm:t>
        <a:bodyPr/>
        <a:lstStyle/>
        <a:p>
          <a:endParaRPr lang="en-US"/>
        </a:p>
      </dgm:t>
    </dgm:pt>
    <dgm:pt modelId="{2A2B89C7-6394-41B8-8CE8-798C4C073B7D}">
      <dgm:prSet/>
      <dgm:spPr/>
      <dgm:t>
        <a:bodyPr/>
        <a:lstStyle/>
        <a:p>
          <a:r>
            <a:rPr lang="en-US"/>
            <a:t>Add richer contextual inputs to DBN:</a:t>
          </a:r>
        </a:p>
      </dgm:t>
    </dgm:pt>
    <dgm:pt modelId="{E92C17BD-148C-4815-B986-6B62792C89E1}" type="parTrans" cxnId="{9605D01E-286D-4EE2-9268-C9DD4EAD2CB0}">
      <dgm:prSet/>
      <dgm:spPr/>
      <dgm:t>
        <a:bodyPr/>
        <a:lstStyle/>
        <a:p>
          <a:endParaRPr lang="en-US"/>
        </a:p>
      </dgm:t>
    </dgm:pt>
    <dgm:pt modelId="{9C12E82D-172E-4B2E-B5ED-DC58CF81B7E7}" type="sibTrans" cxnId="{9605D01E-286D-4EE2-9268-C9DD4EAD2CB0}">
      <dgm:prSet/>
      <dgm:spPr/>
      <dgm:t>
        <a:bodyPr/>
        <a:lstStyle/>
        <a:p>
          <a:endParaRPr lang="en-US"/>
        </a:p>
      </dgm:t>
    </dgm:pt>
    <dgm:pt modelId="{D4826F14-E2C5-479E-849F-BE8DB6376E44}">
      <dgm:prSet/>
      <dgm:spPr/>
      <dgm:t>
        <a:bodyPr/>
        <a:lstStyle/>
        <a:p>
          <a:r>
            <a:rPr lang="en-US"/>
            <a:t>Humidity, ambient light</a:t>
          </a:r>
        </a:p>
      </dgm:t>
    </dgm:pt>
    <dgm:pt modelId="{AF73C482-232E-41FB-8729-014596D11741}" type="parTrans" cxnId="{30FB15C9-684A-4FDC-BA2F-847285FFE681}">
      <dgm:prSet/>
      <dgm:spPr/>
      <dgm:t>
        <a:bodyPr/>
        <a:lstStyle/>
        <a:p>
          <a:endParaRPr lang="en-US"/>
        </a:p>
      </dgm:t>
    </dgm:pt>
    <dgm:pt modelId="{4F088668-2F09-426E-AC23-75CE03A78BB2}" type="sibTrans" cxnId="{30FB15C9-684A-4FDC-BA2F-847285FFE681}">
      <dgm:prSet/>
      <dgm:spPr/>
      <dgm:t>
        <a:bodyPr/>
        <a:lstStyle/>
        <a:p>
          <a:endParaRPr lang="en-US"/>
        </a:p>
      </dgm:t>
    </dgm:pt>
    <dgm:pt modelId="{E756D0E6-509D-4D6F-A221-4402F8F5CCE8}">
      <dgm:prSet/>
      <dgm:spPr/>
      <dgm:t>
        <a:bodyPr/>
        <a:lstStyle/>
        <a:p>
          <a:r>
            <a:rPr lang="en-US"/>
            <a:t>Calendar/events</a:t>
          </a:r>
        </a:p>
      </dgm:t>
    </dgm:pt>
    <dgm:pt modelId="{96784C2F-2413-411D-BE4D-F62E7F8F39B7}" type="parTrans" cxnId="{55049862-5F67-42E0-9828-2DC1A7E7BFD8}">
      <dgm:prSet/>
      <dgm:spPr/>
      <dgm:t>
        <a:bodyPr/>
        <a:lstStyle/>
        <a:p>
          <a:endParaRPr lang="en-US"/>
        </a:p>
      </dgm:t>
    </dgm:pt>
    <dgm:pt modelId="{E6A7AC46-9CB9-4D9B-951E-3AED710A0FF4}" type="sibTrans" cxnId="{55049862-5F67-42E0-9828-2DC1A7E7BFD8}">
      <dgm:prSet/>
      <dgm:spPr/>
      <dgm:t>
        <a:bodyPr/>
        <a:lstStyle/>
        <a:p>
          <a:endParaRPr lang="en-US"/>
        </a:p>
      </dgm:t>
    </dgm:pt>
    <dgm:pt modelId="{D463CCD7-AD9E-40CE-BAA8-30F9AB3D464F}">
      <dgm:prSet/>
      <dgm:spPr/>
      <dgm:t>
        <a:bodyPr/>
        <a:lstStyle/>
        <a:p>
          <a:r>
            <a:rPr lang="en-US"/>
            <a:t>External conditions (e.g., weather)</a:t>
          </a:r>
        </a:p>
      </dgm:t>
    </dgm:pt>
    <dgm:pt modelId="{A0C45E2C-C4E3-47EE-BFB0-F2D15A4B3D92}" type="parTrans" cxnId="{CFF8D53A-392F-49C5-9914-95B6323FC78B}">
      <dgm:prSet/>
      <dgm:spPr/>
      <dgm:t>
        <a:bodyPr/>
        <a:lstStyle/>
        <a:p>
          <a:endParaRPr lang="en-US"/>
        </a:p>
      </dgm:t>
    </dgm:pt>
    <dgm:pt modelId="{8CDBDAC6-7961-462A-8FA6-349EAD29D63A}" type="sibTrans" cxnId="{CFF8D53A-392F-49C5-9914-95B6323FC78B}">
      <dgm:prSet/>
      <dgm:spPr/>
      <dgm:t>
        <a:bodyPr/>
        <a:lstStyle/>
        <a:p>
          <a:endParaRPr lang="en-US"/>
        </a:p>
      </dgm:t>
    </dgm:pt>
    <dgm:pt modelId="{81D80ED3-822D-4D68-A20F-3930D1399DBD}">
      <dgm:prSet/>
      <dgm:spPr/>
      <dgm:t>
        <a:bodyPr/>
        <a:lstStyle/>
        <a:p>
          <a:r>
            <a:rPr lang="en-US"/>
            <a:t>Improve recognition of </a:t>
          </a:r>
          <a:r>
            <a:rPr lang="en-US" b="1"/>
            <a:t>subtle behaviors</a:t>
          </a:r>
          <a:endParaRPr lang="en-US"/>
        </a:p>
      </dgm:t>
    </dgm:pt>
    <dgm:pt modelId="{904B168B-EE3F-4715-BD50-71AE2990A763}" type="parTrans" cxnId="{80D22058-BBF8-4595-84E0-EEF6D5CBC48D}">
      <dgm:prSet/>
      <dgm:spPr/>
      <dgm:t>
        <a:bodyPr/>
        <a:lstStyle/>
        <a:p>
          <a:endParaRPr lang="en-US"/>
        </a:p>
      </dgm:t>
    </dgm:pt>
    <dgm:pt modelId="{F96274F0-E563-4B58-8764-CD787921653B}" type="sibTrans" cxnId="{80D22058-BBF8-4595-84E0-EEF6D5CBC48D}">
      <dgm:prSet/>
      <dgm:spPr/>
      <dgm:t>
        <a:bodyPr/>
        <a:lstStyle/>
        <a:p>
          <a:endParaRPr lang="en-US"/>
        </a:p>
      </dgm:t>
    </dgm:pt>
    <dgm:pt modelId="{E0D4A35C-63AE-4D8B-84FD-AC95C220BEC7}">
      <dgm:prSet/>
      <dgm:spPr/>
      <dgm:t>
        <a:bodyPr/>
        <a:lstStyle/>
        <a:p>
          <a:r>
            <a:rPr lang="en-US" b="1"/>
            <a:t>📊 Diverse &amp; Scalable Data</a:t>
          </a:r>
          <a:endParaRPr lang="en-US"/>
        </a:p>
      </dgm:t>
    </dgm:pt>
    <dgm:pt modelId="{2570C621-D850-48E7-B4A9-DB5D0D143EE5}" type="parTrans" cxnId="{D9051CEA-1620-45E8-AE35-6880B1BEEE1E}">
      <dgm:prSet/>
      <dgm:spPr/>
      <dgm:t>
        <a:bodyPr/>
        <a:lstStyle/>
        <a:p>
          <a:endParaRPr lang="en-US"/>
        </a:p>
      </dgm:t>
    </dgm:pt>
    <dgm:pt modelId="{AA658750-A048-4672-A6BC-2A401C8A063B}" type="sibTrans" cxnId="{D9051CEA-1620-45E8-AE35-6880B1BEEE1E}">
      <dgm:prSet/>
      <dgm:spPr/>
      <dgm:t>
        <a:bodyPr/>
        <a:lstStyle/>
        <a:p>
          <a:endParaRPr lang="en-US"/>
        </a:p>
      </dgm:t>
    </dgm:pt>
    <dgm:pt modelId="{F1E0C987-D7EF-413B-86A3-F388E4AC796B}">
      <dgm:prSet/>
      <dgm:spPr/>
      <dgm:t>
        <a:bodyPr/>
        <a:lstStyle/>
        <a:p>
          <a:r>
            <a:rPr lang="en-US"/>
            <a:t>Incorporate </a:t>
          </a:r>
          <a:r>
            <a:rPr lang="en-US" b="1"/>
            <a:t>multi-user</a:t>
          </a:r>
          <a:r>
            <a:rPr lang="en-US"/>
            <a:t> datasets</a:t>
          </a:r>
        </a:p>
      </dgm:t>
    </dgm:pt>
    <dgm:pt modelId="{8217C8E5-5981-4210-9314-2D263BAA4053}" type="parTrans" cxnId="{16CA8428-4C5D-400F-B8EE-070D6AD7B9DA}">
      <dgm:prSet/>
      <dgm:spPr/>
      <dgm:t>
        <a:bodyPr/>
        <a:lstStyle/>
        <a:p>
          <a:endParaRPr lang="en-US"/>
        </a:p>
      </dgm:t>
    </dgm:pt>
    <dgm:pt modelId="{C4922305-5670-4020-9031-3810F8B1ECA1}" type="sibTrans" cxnId="{16CA8428-4C5D-400F-B8EE-070D6AD7B9DA}">
      <dgm:prSet/>
      <dgm:spPr/>
      <dgm:t>
        <a:bodyPr/>
        <a:lstStyle/>
        <a:p>
          <a:endParaRPr lang="en-US"/>
        </a:p>
      </dgm:t>
    </dgm:pt>
    <dgm:pt modelId="{7597A224-4C75-4F99-B7C1-5F1E8368B059}">
      <dgm:prSet/>
      <dgm:spPr/>
      <dgm:t>
        <a:bodyPr/>
        <a:lstStyle/>
        <a:p>
          <a:r>
            <a:rPr lang="en-US"/>
            <a:t>Support various:</a:t>
          </a:r>
        </a:p>
      </dgm:t>
    </dgm:pt>
    <dgm:pt modelId="{28357980-03A2-4718-B138-5FD849558CE2}" type="parTrans" cxnId="{7FC1DF85-6F60-405F-86FB-F440B9D76CBA}">
      <dgm:prSet/>
      <dgm:spPr/>
      <dgm:t>
        <a:bodyPr/>
        <a:lstStyle/>
        <a:p>
          <a:endParaRPr lang="en-US"/>
        </a:p>
      </dgm:t>
    </dgm:pt>
    <dgm:pt modelId="{B46444AC-5BF7-4932-980B-F1C3693F6A6A}" type="sibTrans" cxnId="{7FC1DF85-6F60-405F-86FB-F440B9D76CBA}">
      <dgm:prSet/>
      <dgm:spPr/>
      <dgm:t>
        <a:bodyPr/>
        <a:lstStyle/>
        <a:p>
          <a:endParaRPr lang="en-US"/>
        </a:p>
      </dgm:t>
    </dgm:pt>
    <dgm:pt modelId="{D20A01AD-544E-4887-AF6A-96757F27FDA8}">
      <dgm:prSet/>
      <dgm:spPr/>
      <dgm:t>
        <a:bodyPr/>
        <a:lstStyle/>
        <a:p>
          <a:r>
            <a:rPr lang="en-US"/>
            <a:t>Household types</a:t>
          </a:r>
        </a:p>
      </dgm:t>
    </dgm:pt>
    <dgm:pt modelId="{4051A9E0-98B8-46BA-85C6-03726EA4105D}" type="parTrans" cxnId="{C4B85FA6-7EFC-4577-8734-615EB8821CA8}">
      <dgm:prSet/>
      <dgm:spPr/>
      <dgm:t>
        <a:bodyPr/>
        <a:lstStyle/>
        <a:p>
          <a:endParaRPr lang="en-US"/>
        </a:p>
      </dgm:t>
    </dgm:pt>
    <dgm:pt modelId="{3490C966-D3A4-4472-9A17-06947F6C83D0}" type="sibTrans" cxnId="{C4B85FA6-7EFC-4577-8734-615EB8821CA8}">
      <dgm:prSet/>
      <dgm:spPr/>
      <dgm:t>
        <a:bodyPr/>
        <a:lstStyle/>
        <a:p>
          <a:endParaRPr lang="en-US"/>
        </a:p>
      </dgm:t>
    </dgm:pt>
    <dgm:pt modelId="{0B4F8B01-2FC6-44A2-8D36-01A08B55EB69}">
      <dgm:prSet/>
      <dgm:spPr/>
      <dgm:t>
        <a:bodyPr/>
        <a:lstStyle/>
        <a:p>
          <a:r>
            <a:rPr lang="en-US"/>
            <a:t>Cultural routines</a:t>
          </a:r>
        </a:p>
      </dgm:t>
    </dgm:pt>
    <dgm:pt modelId="{2D18F764-7CE1-4D7C-B1C5-765736FE5672}" type="parTrans" cxnId="{AE981486-EBE6-4260-AE69-F0BEBE15BC3C}">
      <dgm:prSet/>
      <dgm:spPr/>
      <dgm:t>
        <a:bodyPr/>
        <a:lstStyle/>
        <a:p>
          <a:endParaRPr lang="en-US"/>
        </a:p>
      </dgm:t>
    </dgm:pt>
    <dgm:pt modelId="{34159BA1-11A2-467E-B44F-C201CF761304}" type="sibTrans" cxnId="{AE981486-EBE6-4260-AE69-F0BEBE15BC3C}">
      <dgm:prSet/>
      <dgm:spPr/>
      <dgm:t>
        <a:bodyPr/>
        <a:lstStyle/>
        <a:p>
          <a:endParaRPr lang="en-US"/>
        </a:p>
      </dgm:t>
    </dgm:pt>
    <dgm:pt modelId="{6AA3B746-1654-4A5C-82E3-0B6F03A5611C}">
      <dgm:prSet/>
      <dgm:spPr/>
      <dgm:t>
        <a:bodyPr/>
        <a:lstStyle/>
        <a:p>
          <a:r>
            <a:rPr lang="en-US"/>
            <a:t>Home layouts</a:t>
          </a:r>
        </a:p>
      </dgm:t>
    </dgm:pt>
    <dgm:pt modelId="{312FF30D-4FD3-4754-984F-EEA9C111F085}" type="parTrans" cxnId="{032E8A2A-AB98-4E5C-9B09-CD14739093F9}">
      <dgm:prSet/>
      <dgm:spPr/>
      <dgm:t>
        <a:bodyPr/>
        <a:lstStyle/>
        <a:p>
          <a:endParaRPr lang="en-US"/>
        </a:p>
      </dgm:t>
    </dgm:pt>
    <dgm:pt modelId="{143663A0-F2A7-42C5-A333-DCA376A4D8BD}" type="sibTrans" cxnId="{032E8A2A-AB98-4E5C-9B09-CD14739093F9}">
      <dgm:prSet/>
      <dgm:spPr/>
      <dgm:t>
        <a:bodyPr/>
        <a:lstStyle/>
        <a:p>
          <a:endParaRPr lang="en-US"/>
        </a:p>
      </dgm:t>
    </dgm:pt>
    <dgm:pt modelId="{F1A4039A-4391-4125-89A3-953BFE47BD83}">
      <dgm:prSet/>
      <dgm:spPr/>
      <dgm:t>
        <a:bodyPr/>
        <a:lstStyle/>
        <a:p>
          <a:r>
            <a:rPr lang="en-US" b="1"/>
            <a:t>📈 Optimization &amp; Tuning</a:t>
          </a:r>
          <a:endParaRPr lang="en-US"/>
        </a:p>
      </dgm:t>
    </dgm:pt>
    <dgm:pt modelId="{4F9092B1-E27C-4224-BBC8-3D1AD91E2ACA}" type="parTrans" cxnId="{FD39A834-8406-4952-B078-3FFB57EE8791}">
      <dgm:prSet/>
      <dgm:spPr/>
      <dgm:t>
        <a:bodyPr/>
        <a:lstStyle/>
        <a:p>
          <a:endParaRPr lang="en-US"/>
        </a:p>
      </dgm:t>
    </dgm:pt>
    <dgm:pt modelId="{DC0EC1A3-1FD8-4B91-BD64-AE2D92342F5D}" type="sibTrans" cxnId="{FD39A834-8406-4952-B078-3FFB57EE8791}">
      <dgm:prSet/>
      <dgm:spPr/>
      <dgm:t>
        <a:bodyPr/>
        <a:lstStyle/>
        <a:p>
          <a:endParaRPr lang="en-US"/>
        </a:p>
      </dgm:t>
    </dgm:pt>
    <dgm:pt modelId="{C40B84B0-720A-4F3A-A77C-8BB3EDC5F154}">
      <dgm:prSet/>
      <dgm:spPr/>
      <dgm:t>
        <a:bodyPr/>
        <a:lstStyle/>
        <a:p>
          <a:r>
            <a:rPr lang="en-US"/>
            <a:t>Use:</a:t>
          </a:r>
        </a:p>
      </dgm:t>
    </dgm:pt>
    <dgm:pt modelId="{4F5FD7E3-C7AE-4229-9CC7-6C6FD3B50DC2}" type="parTrans" cxnId="{279260C2-C637-485E-8564-8BAF9A0784EE}">
      <dgm:prSet/>
      <dgm:spPr/>
      <dgm:t>
        <a:bodyPr/>
        <a:lstStyle/>
        <a:p>
          <a:endParaRPr lang="en-US"/>
        </a:p>
      </dgm:t>
    </dgm:pt>
    <dgm:pt modelId="{4ECBEF4C-8D15-40AC-9270-4A90B8D9C782}" type="sibTrans" cxnId="{279260C2-C637-485E-8564-8BAF9A0784EE}">
      <dgm:prSet/>
      <dgm:spPr/>
      <dgm:t>
        <a:bodyPr/>
        <a:lstStyle/>
        <a:p>
          <a:endParaRPr lang="en-US"/>
        </a:p>
      </dgm:t>
    </dgm:pt>
    <dgm:pt modelId="{E2DE4791-B10F-48EB-B8A3-CF885263ED32}">
      <dgm:prSet/>
      <dgm:spPr/>
      <dgm:t>
        <a:bodyPr/>
        <a:lstStyle/>
        <a:p>
          <a:r>
            <a:rPr lang="en-US" b="1"/>
            <a:t>Bayesian optimization</a:t>
          </a:r>
          <a:endParaRPr lang="en-US"/>
        </a:p>
      </dgm:t>
    </dgm:pt>
    <dgm:pt modelId="{02C5C376-0226-420C-A00E-0502336D04AE}" type="parTrans" cxnId="{283DFA1B-12A1-4135-9900-918803642286}">
      <dgm:prSet/>
      <dgm:spPr/>
      <dgm:t>
        <a:bodyPr/>
        <a:lstStyle/>
        <a:p>
          <a:endParaRPr lang="en-US"/>
        </a:p>
      </dgm:t>
    </dgm:pt>
    <dgm:pt modelId="{6538E72D-66DD-411A-BB60-D42C5E1F2014}" type="sibTrans" cxnId="{283DFA1B-12A1-4135-9900-918803642286}">
      <dgm:prSet/>
      <dgm:spPr/>
      <dgm:t>
        <a:bodyPr/>
        <a:lstStyle/>
        <a:p>
          <a:endParaRPr lang="en-US"/>
        </a:p>
      </dgm:t>
    </dgm:pt>
    <dgm:pt modelId="{70E867A8-9297-478B-8ACB-DDBF51DADC6B}">
      <dgm:prSet/>
      <dgm:spPr/>
      <dgm:t>
        <a:bodyPr/>
        <a:lstStyle/>
        <a:p>
          <a:r>
            <a:rPr lang="en-US" b="1"/>
            <a:t>Model pruning</a:t>
          </a:r>
          <a:endParaRPr lang="en-US"/>
        </a:p>
      </dgm:t>
    </dgm:pt>
    <dgm:pt modelId="{949FED92-6B9B-4F11-96E3-2721537C697A}" type="parTrans" cxnId="{8E647E9A-D60E-4950-8649-5CA201ADB9EC}">
      <dgm:prSet/>
      <dgm:spPr/>
      <dgm:t>
        <a:bodyPr/>
        <a:lstStyle/>
        <a:p>
          <a:endParaRPr lang="en-US"/>
        </a:p>
      </dgm:t>
    </dgm:pt>
    <dgm:pt modelId="{34A7780D-7FC6-49E8-B003-018312F3FD82}" type="sibTrans" cxnId="{8E647E9A-D60E-4950-8649-5CA201ADB9EC}">
      <dgm:prSet/>
      <dgm:spPr/>
      <dgm:t>
        <a:bodyPr/>
        <a:lstStyle/>
        <a:p>
          <a:endParaRPr lang="en-US"/>
        </a:p>
      </dgm:t>
    </dgm:pt>
    <dgm:pt modelId="{629EDEEC-7107-43FF-9D00-17D34D8F29CB}">
      <dgm:prSet/>
      <dgm:spPr/>
      <dgm:t>
        <a:bodyPr/>
        <a:lstStyle/>
        <a:p>
          <a:r>
            <a:rPr lang="en-US" b="1"/>
            <a:t>Real-time scheduling</a:t>
          </a:r>
          <a:endParaRPr lang="en-US"/>
        </a:p>
      </dgm:t>
    </dgm:pt>
    <dgm:pt modelId="{32985FBE-CED8-440B-A5D2-0AC93B05E4CA}" type="parTrans" cxnId="{3005D3AC-9D4B-4588-87B9-7BD787F1C24F}">
      <dgm:prSet/>
      <dgm:spPr/>
      <dgm:t>
        <a:bodyPr/>
        <a:lstStyle/>
        <a:p>
          <a:endParaRPr lang="en-US"/>
        </a:p>
      </dgm:t>
    </dgm:pt>
    <dgm:pt modelId="{6CBC04D0-1AD2-468C-B3FD-7F4B2D30D86D}" type="sibTrans" cxnId="{3005D3AC-9D4B-4588-87B9-7BD787F1C24F}">
      <dgm:prSet/>
      <dgm:spPr/>
      <dgm:t>
        <a:bodyPr/>
        <a:lstStyle/>
        <a:p>
          <a:endParaRPr lang="en-US"/>
        </a:p>
      </dgm:t>
    </dgm:pt>
    <dgm:pt modelId="{443F015E-BBED-4F30-A304-CB4CBA26B70C}">
      <dgm:prSet/>
      <dgm:spPr/>
      <dgm:t>
        <a:bodyPr/>
        <a:lstStyle/>
        <a:p>
          <a:r>
            <a:rPr lang="en-US"/>
            <a:t>Improve </a:t>
          </a:r>
          <a:r>
            <a:rPr lang="en-US" b="1"/>
            <a:t>performance</a:t>
          </a:r>
          <a:r>
            <a:rPr lang="en-US"/>
            <a:t> and </a:t>
          </a:r>
          <a:r>
            <a:rPr lang="en-US" b="1"/>
            <a:t>scalability</a:t>
          </a:r>
          <a:endParaRPr lang="en-US"/>
        </a:p>
      </dgm:t>
    </dgm:pt>
    <dgm:pt modelId="{9F60C7C8-A0A0-4F51-980E-D2C90A3C43E5}" type="parTrans" cxnId="{23280C92-D01A-4F7F-9EDB-A3CBAEBA607A}">
      <dgm:prSet/>
      <dgm:spPr/>
      <dgm:t>
        <a:bodyPr/>
        <a:lstStyle/>
        <a:p>
          <a:endParaRPr lang="en-US"/>
        </a:p>
      </dgm:t>
    </dgm:pt>
    <dgm:pt modelId="{BD173912-726B-4594-95A6-DF76CF222505}" type="sibTrans" cxnId="{23280C92-D01A-4F7F-9EDB-A3CBAEBA607A}">
      <dgm:prSet/>
      <dgm:spPr/>
      <dgm:t>
        <a:bodyPr/>
        <a:lstStyle/>
        <a:p>
          <a:endParaRPr lang="en-US"/>
        </a:p>
      </dgm:t>
    </dgm:pt>
    <dgm:pt modelId="{84D4DDE5-6773-49AD-B3F8-16078790F67C}">
      <dgm:prSet/>
      <dgm:spPr/>
      <dgm:t>
        <a:bodyPr/>
        <a:lstStyle/>
        <a:p>
          <a:r>
            <a:rPr lang="en-US" b="1"/>
            <a:t>👥 Multi-User Modeling</a:t>
          </a:r>
          <a:endParaRPr lang="en-US"/>
        </a:p>
      </dgm:t>
    </dgm:pt>
    <dgm:pt modelId="{4978C2FA-9825-4BDE-B645-F05A44667EC7}" type="parTrans" cxnId="{A88977B0-B331-4403-B8C2-BEFFB253CD88}">
      <dgm:prSet/>
      <dgm:spPr/>
      <dgm:t>
        <a:bodyPr/>
        <a:lstStyle/>
        <a:p>
          <a:endParaRPr lang="en-US"/>
        </a:p>
      </dgm:t>
    </dgm:pt>
    <dgm:pt modelId="{AA08369D-8D43-4535-96CE-1FBB83C30E64}" type="sibTrans" cxnId="{A88977B0-B331-4403-B8C2-BEFFB253CD88}">
      <dgm:prSet/>
      <dgm:spPr/>
      <dgm:t>
        <a:bodyPr/>
        <a:lstStyle/>
        <a:p>
          <a:endParaRPr lang="en-US"/>
        </a:p>
      </dgm:t>
    </dgm:pt>
    <dgm:pt modelId="{5C6D0F6A-0624-4048-9A35-BE04A70929CD}">
      <dgm:prSet/>
      <dgm:spPr/>
      <dgm:t>
        <a:bodyPr/>
        <a:lstStyle/>
        <a:p>
          <a:r>
            <a:rPr lang="en-US"/>
            <a:t>Distinguish behavior for multiple occupants</a:t>
          </a:r>
        </a:p>
      </dgm:t>
    </dgm:pt>
    <dgm:pt modelId="{409E2D26-0906-4D48-B756-0CC5E001486C}" type="parTrans" cxnId="{EE7B9DDA-06E2-4B52-A659-E7173CE06133}">
      <dgm:prSet/>
      <dgm:spPr/>
      <dgm:t>
        <a:bodyPr/>
        <a:lstStyle/>
        <a:p>
          <a:endParaRPr lang="en-US"/>
        </a:p>
      </dgm:t>
    </dgm:pt>
    <dgm:pt modelId="{1AAC0E82-6FA9-4851-9C4E-BB924389B176}" type="sibTrans" cxnId="{EE7B9DDA-06E2-4B52-A659-E7173CE06133}">
      <dgm:prSet/>
      <dgm:spPr/>
      <dgm:t>
        <a:bodyPr/>
        <a:lstStyle/>
        <a:p>
          <a:endParaRPr lang="en-US"/>
        </a:p>
      </dgm:t>
    </dgm:pt>
    <dgm:pt modelId="{188E4FE5-DAD6-4085-9A1B-58E6784A189A}">
      <dgm:prSet/>
      <dgm:spPr/>
      <dgm:t>
        <a:bodyPr/>
        <a:lstStyle/>
        <a:p>
          <a:r>
            <a:rPr lang="en-US"/>
            <a:t>Track individuals independently for personalized automation</a:t>
          </a:r>
        </a:p>
      </dgm:t>
    </dgm:pt>
    <dgm:pt modelId="{8D443148-F921-4D21-B4F5-B0DEC75E9B03}" type="parTrans" cxnId="{B716BC0C-982C-426A-9872-31866DCB3FD8}">
      <dgm:prSet/>
      <dgm:spPr/>
      <dgm:t>
        <a:bodyPr/>
        <a:lstStyle/>
        <a:p>
          <a:endParaRPr lang="en-US"/>
        </a:p>
      </dgm:t>
    </dgm:pt>
    <dgm:pt modelId="{6F0EFAA2-06E1-4A7E-BE04-2E4CDE313A56}" type="sibTrans" cxnId="{B716BC0C-982C-426A-9872-31866DCB3FD8}">
      <dgm:prSet/>
      <dgm:spPr/>
      <dgm:t>
        <a:bodyPr/>
        <a:lstStyle/>
        <a:p>
          <a:endParaRPr lang="en-US"/>
        </a:p>
      </dgm:t>
    </dgm:pt>
    <dgm:pt modelId="{407ACDBC-F741-F448-935A-35AC5335A297}" type="pres">
      <dgm:prSet presAssocID="{DE384F9D-0AD2-4E5D-BEA8-79A7CBB93DA4}" presName="Name0" presStyleCnt="0">
        <dgm:presLayoutVars>
          <dgm:dir/>
          <dgm:resizeHandles val="exact"/>
        </dgm:presLayoutVars>
      </dgm:prSet>
      <dgm:spPr/>
    </dgm:pt>
    <dgm:pt modelId="{CED65044-575A-8547-A76C-02F93F663843}" type="pres">
      <dgm:prSet presAssocID="{0830CA43-F47F-4BF8-8DC5-4EE92799D3D8}" presName="node" presStyleLbl="node1" presStyleIdx="0" presStyleCnt="28">
        <dgm:presLayoutVars>
          <dgm:bulletEnabled val="1"/>
        </dgm:presLayoutVars>
      </dgm:prSet>
      <dgm:spPr/>
    </dgm:pt>
    <dgm:pt modelId="{D13314FD-79B9-9A43-9299-AEB3B66C6662}" type="pres">
      <dgm:prSet presAssocID="{40837916-DBA3-43B3-9721-140DF6DA77A5}" presName="sibTrans" presStyleLbl="sibTrans1D1" presStyleIdx="0" presStyleCnt="27"/>
      <dgm:spPr/>
    </dgm:pt>
    <dgm:pt modelId="{86192FEA-978A-D046-B3FF-AC391735C61B}" type="pres">
      <dgm:prSet presAssocID="{40837916-DBA3-43B3-9721-140DF6DA77A5}" presName="connectorText" presStyleLbl="sibTrans1D1" presStyleIdx="0" presStyleCnt="27"/>
      <dgm:spPr/>
    </dgm:pt>
    <dgm:pt modelId="{C4843E40-20DC-584E-B01E-3134C574F1B8}" type="pres">
      <dgm:prSet presAssocID="{B3E2E771-B45C-48BA-A3BA-DF83230F0FE9}" presName="node" presStyleLbl="node1" presStyleIdx="1" presStyleCnt="28">
        <dgm:presLayoutVars>
          <dgm:bulletEnabled val="1"/>
        </dgm:presLayoutVars>
      </dgm:prSet>
      <dgm:spPr/>
    </dgm:pt>
    <dgm:pt modelId="{EE1A09B3-54C2-C04B-9172-BA03C60FE159}" type="pres">
      <dgm:prSet presAssocID="{3844083E-AA55-4CBA-953C-6C8795CA1C75}" presName="sibTrans" presStyleLbl="sibTrans1D1" presStyleIdx="1" presStyleCnt="27"/>
      <dgm:spPr/>
    </dgm:pt>
    <dgm:pt modelId="{04B112D3-83B3-4545-9CB1-261A673C44A8}" type="pres">
      <dgm:prSet presAssocID="{3844083E-AA55-4CBA-953C-6C8795CA1C75}" presName="connectorText" presStyleLbl="sibTrans1D1" presStyleIdx="1" presStyleCnt="27"/>
      <dgm:spPr/>
    </dgm:pt>
    <dgm:pt modelId="{7B7FA4FC-E33F-4C4F-B659-EC45922BBEAC}" type="pres">
      <dgm:prSet presAssocID="{2F4E79E4-6FBA-4010-83E6-BC8287C13706}" presName="node" presStyleLbl="node1" presStyleIdx="2" presStyleCnt="28">
        <dgm:presLayoutVars>
          <dgm:bulletEnabled val="1"/>
        </dgm:presLayoutVars>
      </dgm:prSet>
      <dgm:spPr/>
    </dgm:pt>
    <dgm:pt modelId="{535D3F7B-2F9D-1C44-B8C8-A6D250149707}" type="pres">
      <dgm:prSet presAssocID="{F2CBBE44-F75F-4622-B409-9DF79D06044F}" presName="sibTrans" presStyleLbl="sibTrans1D1" presStyleIdx="2" presStyleCnt="27"/>
      <dgm:spPr/>
    </dgm:pt>
    <dgm:pt modelId="{BF87B007-72A8-FD47-BEA4-B1CBA4987E7A}" type="pres">
      <dgm:prSet presAssocID="{F2CBBE44-F75F-4622-B409-9DF79D06044F}" presName="connectorText" presStyleLbl="sibTrans1D1" presStyleIdx="2" presStyleCnt="27"/>
      <dgm:spPr/>
    </dgm:pt>
    <dgm:pt modelId="{D0C9C67A-25DE-BC42-BDBB-8A87D7754F0C}" type="pres">
      <dgm:prSet presAssocID="{668355CA-F388-4B04-9B37-BB51F95E0A40}" presName="node" presStyleLbl="node1" presStyleIdx="3" presStyleCnt="28">
        <dgm:presLayoutVars>
          <dgm:bulletEnabled val="1"/>
        </dgm:presLayoutVars>
      </dgm:prSet>
      <dgm:spPr/>
    </dgm:pt>
    <dgm:pt modelId="{A8189385-880F-A349-92D8-EFDB7A840D3F}" type="pres">
      <dgm:prSet presAssocID="{326B5438-0A6E-4E17-8005-5879D1DA2AA6}" presName="sibTrans" presStyleLbl="sibTrans1D1" presStyleIdx="3" presStyleCnt="27"/>
      <dgm:spPr/>
    </dgm:pt>
    <dgm:pt modelId="{EE697A5F-A08F-7D41-99C9-341A2C2EED4B}" type="pres">
      <dgm:prSet presAssocID="{326B5438-0A6E-4E17-8005-5879D1DA2AA6}" presName="connectorText" presStyleLbl="sibTrans1D1" presStyleIdx="3" presStyleCnt="27"/>
      <dgm:spPr/>
    </dgm:pt>
    <dgm:pt modelId="{B802B6F6-B6CD-7848-BBF4-684030ACD273}" type="pres">
      <dgm:prSet presAssocID="{C368ED2D-27BA-478B-BFE9-40F74787D7D3}" presName="node" presStyleLbl="node1" presStyleIdx="4" presStyleCnt="28">
        <dgm:presLayoutVars>
          <dgm:bulletEnabled val="1"/>
        </dgm:presLayoutVars>
      </dgm:prSet>
      <dgm:spPr/>
    </dgm:pt>
    <dgm:pt modelId="{15106C8A-4088-9D46-943F-1E71DAD3697C}" type="pres">
      <dgm:prSet presAssocID="{C83B9E0D-57BB-4A56-8151-3D3C95168ECF}" presName="sibTrans" presStyleLbl="sibTrans1D1" presStyleIdx="4" presStyleCnt="27"/>
      <dgm:spPr/>
    </dgm:pt>
    <dgm:pt modelId="{9C444050-20DF-5341-8683-9D102DC739E9}" type="pres">
      <dgm:prSet presAssocID="{C83B9E0D-57BB-4A56-8151-3D3C95168ECF}" presName="connectorText" presStyleLbl="sibTrans1D1" presStyleIdx="4" presStyleCnt="27"/>
      <dgm:spPr/>
    </dgm:pt>
    <dgm:pt modelId="{95ACF968-0B7F-4D45-967E-2CD2292DD784}" type="pres">
      <dgm:prSet presAssocID="{DBD7EFD4-4C69-4104-8D11-246A35897761}" presName="node" presStyleLbl="node1" presStyleIdx="5" presStyleCnt="28">
        <dgm:presLayoutVars>
          <dgm:bulletEnabled val="1"/>
        </dgm:presLayoutVars>
      </dgm:prSet>
      <dgm:spPr/>
    </dgm:pt>
    <dgm:pt modelId="{4123D0D5-8B5A-7E4A-92D1-0C9C224B319B}" type="pres">
      <dgm:prSet presAssocID="{599BC7B1-C57D-4CD8-A347-D1814F46A440}" presName="sibTrans" presStyleLbl="sibTrans1D1" presStyleIdx="5" presStyleCnt="27"/>
      <dgm:spPr/>
    </dgm:pt>
    <dgm:pt modelId="{3E0E29A7-E254-1445-AE7A-3610871B8EAF}" type="pres">
      <dgm:prSet presAssocID="{599BC7B1-C57D-4CD8-A347-D1814F46A440}" presName="connectorText" presStyleLbl="sibTrans1D1" presStyleIdx="5" presStyleCnt="27"/>
      <dgm:spPr/>
    </dgm:pt>
    <dgm:pt modelId="{9E58DCBE-6CC0-8644-9132-9A3256239C93}" type="pres">
      <dgm:prSet presAssocID="{5A3D2A99-CA85-4E1E-B925-071E199B3082}" presName="node" presStyleLbl="node1" presStyleIdx="6" presStyleCnt="28">
        <dgm:presLayoutVars>
          <dgm:bulletEnabled val="1"/>
        </dgm:presLayoutVars>
      </dgm:prSet>
      <dgm:spPr/>
    </dgm:pt>
    <dgm:pt modelId="{68194A54-9B5C-804E-8811-66E5DE222BA8}" type="pres">
      <dgm:prSet presAssocID="{6850198B-575C-42CA-9324-D2C9822BDF14}" presName="sibTrans" presStyleLbl="sibTrans1D1" presStyleIdx="6" presStyleCnt="27"/>
      <dgm:spPr/>
    </dgm:pt>
    <dgm:pt modelId="{2BCD30EE-E990-EB4A-A53D-C89710A28E82}" type="pres">
      <dgm:prSet presAssocID="{6850198B-575C-42CA-9324-D2C9822BDF14}" presName="connectorText" presStyleLbl="sibTrans1D1" presStyleIdx="6" presStyleCnt="27"/>
      <dgm:spPr/>
    </dgm:pt>
    <dgm:pt modelId="{B09C8CEA-CE29-324C-8E5D-B3C8851F0820}" type="pres">
      <dgm:prSet presAssocID="{4C0AA587-30FC-4AF7-ABCA-D4194492C22D}" presName="node" presStyleLbl="node1" presStyleIdx="7" presStyleCnt="28">
        <dgm:presLayoutVars>
          <dgm:bulletEnabled val="1"/>
        </dgm:presLayoutVars>
      </dgm:prSet>
      <dgm:spPr/>
    </dgm:pt>
    <dgm:pt modelId="{08792D62-0468-3841-9478-E11194B6748B}" type="pres">
      <dgm:prSet presAssocID="{6797190C-781D-46BD-841A-B9A7ACA57F1D}" presName="sibTrans" presStyleLbl="sibTrans1D1" presStyleIdx="7" presStyleCnt="27"/>
      <dgm:spPr/>
    </dgm:pt>
    <dgm:pt modelId="{9DDE6A74-9160-1542-9DBD-D6205059D46B}" type="pres">
      <dgm:prSet presAssocID="{6797190C-781D-46BD-841A-B9A7ACA57F1D}" presName="connectorText" presStyleLbl="sibTrans1D1" presStyleIdx="7" presStyleCnt="27"/>
      <dgm:spPr/>
    </dgm:pt>
    <dgm:pt modelId="{C7BFFE7F-19CB-9645-8789-0062000059C4}" type="pres">
      <dgm:prSet presAssocID="{2A2B89C7-6394-41B8-8CE8-798C4C073B7D}" presName="node" presStyleLbl="node1" presStyleIdx="8" presStyleCnt="28">
        <dgm:presLayoutVars>
          <dgm:bulletEnabled val="1"/>
        </dgm:presLayoutVars>
      </dgm:prSet>
      <dgm:spPr/>
    </dgm:pt>
    <dgm:pt modelId="{E9787CCB-C1C3-8C49-B32A-A1516C9ADB25}" type="pres">
      <dgm:prSet presAssocID="{9C12E82D-172E-4B2E-B5ED-DC58CF81B7E7}" presName="sibTrans" presStyleLbl="sibTrans1D1" presStyleIdx="8" presStyleCnt="27"/>
      <dgm:spPr/>
    </dgm:pt>
    <dgm:pt modelId="{46EB37AE-E60D-564F-A9B0-2D6AD8AA62E3}" type="pres">
      <dgm:prSet presAssocID="{9C12E82D-172E-4B2E-B5ED-DC58CF81B7E7}" presName="connectorText" presStyleLbl="sibTrans1D1" presStyleIdx="8" presStyleCnt="27"/>
      <dgm:spPr/>
    </dgm:pt>
    <dgm:pt modelId="{F1B20B39-6973-784A-B309-21C060723A69}" type="pres">
      <dgm:prSet presAssocID="{D4826F14-E2C5-479E-849F-BE8DB6376E44}" presName="node" presStyleLbl="node1" presStyleIdx="9" presStyleCnt="28">
        <dgm:presLayoutVars>
          <dgm:bulletEnabled val="1"/>
        </dgm:presLayoutVars>
      </dgm:prSet>
      <dgm:spPr/>
    </dgm:pt>
    <dgm:pt modelId="{95941C09-F4DE-9846-8A28-F92ADA03B4FE}" type="pres">
      <dgm:prSet presAssocID="{4F088668-2F09-426E-AC23-75CE03A78BB2}" presName="sibTrans" presStyleLbl="sibTrans1D1" presStyleIdx="9" presStyleCnt="27"/>
      <dgm:spPr/>
    </dgm:pt>
    <dgm:pt modelId="{443C8E69-9443-AF45-89C7-93B350969D97}" type="pres">
      <dgm:prSet presAssocID="{4F088668-2F09-426E-AC23-75CE03A78BB2}" presName="connectorText" presStyleLbl="sibTrans1D1" presStyleIdx="9" presStyleCnt="27"/>
      <dgm:spPr/>
    </dgm:pt>
    <dgm:pt modelId="{66833D7B-0848-9544-ADCB-78D541299F5D}" type="pres">
      <dgm:prSet presAssocID="{E756D0E6-509D-4D6F-A221-4402F8F5CCE8}" presName="node" presStyleLbl="node1" presStyleIdx="10" presStyleCnt="28">
        <dgm:presLayoutVars>
          <dgm:bulletEnabled val="1"/>
        </dgm:presLayoutVars>
      </dgm:prSet>
      <dgm:spPr/>
    </dgm:pt>
    <dgm:pt modelId="{93DC453F-4391-5247-8182-E2558105A2E9}" type="pres">
      <dgm:prSet presAssocID="{E6A7AC46-9CB9-4D9B-951E-3AED710A0FF4}" presName="sibTrans" presStyleLbl="sibTrans1D1" presStyleIdx="10" presStyleCnt="27"/>
      <dgm:spPr/>
    </dgm:pt>
    <dgm:pt modelId="{98ABACF7-C4FB-934D-8B15-CA9D1BE007E4}" type="pres">
      <dgm:prSet presAssocID="{E6A7AC46-9CB9-4D9B-951E-3AED710A0FF4}" presName="connectorText" presStyleLbl="sibTrans1D1" presStyleIdx="10" presStyleCnt="27"/>
      <dgm:spPr/>
    </dgm:pt>
    <dgm:pt modelId="{C5C84E5C-7917-5C47-A913-D09D38F1B412}" type="pres">
      <dgm:prSet presAssocID="{D463CCD7-AD9E-40CE-BAA8-30F9AB3D464F}" presName="node" presStyleLbl="node1" presStyleIdx="11" presStyleCnt="28">
        <dgm:presLayoutVars>
          <dgm:bulletEnabled val="1"/>
        </dgm:presLayoutVars>
      </dgm:prSet>
      <dgm:spPr/>
    </dgm:pt>
    <dgm:pt modelId="{8DF52E5F-CC6A-A641-82B6-4589C8D415CA}" type="pres">
      <dgm:prSet presAssocID="{8CDBDAC6-7961-462A-8FA6-349EAD29D63A}" presName="sibTrans" presStyleLbl="sibTrans1D1" presStyleIdx="11" presStyleCnt="27"/>
      <dgm:spPr/>
    </dgm:pt>
    <dgm:pt modelId="{15EC811C-6F60-944E-87F7-C167E712AC3A}" type="pres">
      <dgm:prSet presAssocID="{8CDBDAC6-7961-462A-8FA6-349EAD29D63A}" presName="connectorText" presStyleLbl="sibTrans1D1" presStyleIdx="11" presStyleCnt="27"/>
      <dgm:spPr/>
    </dgm:pt>
    <dgm:pt modelId="{32483662-7DB8-2047-98F4-49A20CF177AB}" type="pres">
      <dgm:prSet presAssocID="{81D80ED3-822D-4D68-A20F-3930D1399DBD}" presName="node" presStyleLbl="node1" presStyleIdx="12" presStyleCnt="28">
        <dgm:presLayoutVars>
          <dgm:bulletEnabled val="1"/>
        </dgm:presLayoutVars>
      </dgm:prSet>
      <dgm:spPr/>
    </dgm:pt>
    <dgm:pt modelId="{FD56B2A8-E3A6-DB46-B980-58B8AA8D78A2}" type="pres">
      <dgm:prSet presAssocID="{F96274F0-E563-4B58-8764-CD787921653B}" presName="sibTrans" presStyleLbl="sibTrans1D1" presStyleIdx="12" presStyleCnt="27"/>
      <dgm:spPr/>
    </dgm:pt>
    <dgm:pt modelId="{45DAEC9E-E84F-FD44-9160-649A46D57E9A}" type="pres">
      <dgm:prSet presAssocID="{F96274F0-E563-4B58-8764-CD787921653B}" presName="connectorText" presStyleLbl="sibTrans1D1" presStyleIdx="12" presStyleCnt="27"/>
      <dgm:spPr/>
    </dgm:pt>
    <dgm:pt modelId="{978458A2-CD09-304B-8B4F-0FDF4CA808DF}" type="pres">
      <dgm:prSet presAssocID="{E0D4A35C-63AE-4D8B-84FD-AC95C220BEC7}" presName="node" presStyleLbl="node1" presStyleIdx="13" presStyleCnt="28">
        <dgm:presLayoutVars>
          <dgm:bulletEnabled val="1"/>
        </dgm:presLayoutVars>
      </dgm:prSet>
      <dgm:spPr/>
    </dgm:pt>
    <dgm:pt modelId="{60DBA845-09CD-5845-A99B-B460FF505959}" type="pres">
      <dgm:prSet presAssocID="{AA658750-A048-4672-A6BC-2A401C8A063B}" presName="sibTrans" presStyleLbl="sibTrans1D1" presStyleIdx="13" presStyleCnt="27"/>
      <dgm:spPr/>
    </dgm:pt>
    <dgm:pt modelId="{8863BA4A-4782-A742-9AD3-638667B07944}" type="pres">
      <dgm:prSet presAssocID="{AA658750-A048-4672-A6BC-2A401C8A063B}" presName="connectorText" presStyleLbl="sibTrans1D1" presStyleIdx="13" presStyleCnt="27"/>
      <dgm:spPr/>
    </dgm:pt>
    <dgm:pt modelId="{573701F5-5C56-C546-85B3-C9DCA3C4F2D9}" type="pres">
      <dgm:prSet presAssocID="{F1E0C987-D7EF-413B-86A3-F388E4AC796B}" presName="node" presStyleLbl="node1" presStyleIdx="14" presStyleCnt="28">
        <dgm:presLayoutVars>
          <dgm:bulletEnabled val="1"/>
        </dgm:presLayoutVars>
      </dgm:prSet>
      <dgm:spPr/>
    </dgm:pt>
    <dgm:pt modelId="{27749B28-30CA-7A47-97D0-76F793FD678C}" type="pres">
      <dgm:prSet presAssocID="{C4922305-5670-4020-9031-3810F8B1ECA1}" presName="sibTrans" presStyleLbl="sibTrans1D1" presStyleIdx="14" presStyleCnt="27"/>
      <dgm:spPr/>
    </dgm:pt>
    <dgm:pt modelId="{8A9787B3-4E46-274A-AEE1-C1CC5BE1AED0}" type="pres">
      <dgm:prSet presAssocID="{C4922305-5670-4020-9031-3810F8B1ECA1}" presName="connectorText" presStyleLbl="sibTrans1D1" presStyleIdx="14" presStyleCnt="27"/>
      <dgm:spPr/>
    </dgm:pt>
    <dgm:pt modelId="{8B9AAB42-8BB5-2540-92A1-086A0BD19A23}" type="pres">
      <dgm:prSet presAssocID="{7597A224-4C75-4F99-B7C1-5F1E8368B059}" presName="node" presStyleLbl="node1" presStyleIdx="15" presStyleCnt="28">
        <dgm:presLayoutVars>
          <dgm:bulletEnabled val="1"/>
        </dgm:presLayoutVars>
      </dgm:prSet>
      <dgm:spPr/>
    </dgm:pt>
    <dgm:pt modelId="{1CEA38D9-B87E-0B4C-9540-E20428556EBF}" type="pres">
      <dgm:prSet presAssocID="{B46444AC-5BF7-4932-980B-F1C3693F6A6A}" presName="sibTrans" presStyleLbl="sibTrans1D1" presStyleIdx="15" presStyleCnt="27"/>
      <dgm:spPr/>
    </dgm:pt>
    <dgm:pt modelId="{CA40E848-FE26-ED44-9521-7A48BD6A5F5E}" type="pres">
      <dgm:prSet presAssocID="{B46444AC-5BF7-4932-980B-F1C3693F6A6A}" presName="connectorText" presStyleLbl="sibTrans1D1" presStyleIdx="15" presStyleCnt="27"/>
      <dgm:spPr/>
    </dgm:pt>
    <dgm:pt modelId="{6930169D-965F-2A4F-AF4F-FCC8FF10196E}" type="pres">
      <dgm:prSet presAssocID="{D20A01AD-544E-4887-AF6A-96757F27FDA8}" presName="node" presStyleLbl="node1" presStyleIdx="16" presStyleCnt="28">
        <dgm:presLayoutVars>
          <dgm:bulletEnabled val="1"/>
        </dgm:presLayoutVars>
      </dgm:prSet>
      <dgm:spPr/>
    </dgm:pt>
    <dgm:pt modelId="{08D4DB67-8753-AE48-8016-1335C1381A47}" type="pres">
      <dgm:prSet presAssocID="{3490C966-D3A4-4472-9A17-06947F6C83D0}" presName="sibTrans" presStyleLbl="sibTrans1D1" presStyleIdx="16" presStyleCnt="27"/>
      <dgm:spPr/>
    </dgm:pt>
    <dgm:pt modelId="{10EB273A-4220-8445-8118-87961214F4B1}" type="pres">
      <dgm:prSet presAssocID="{3490C966-D3A4-4472-9A17-06947F6C83D0}" presName="connectorText" presStyleLbl="sibTrans1D1" presStyleIdx="16" presStyleCnt="27"/>
      <dgm:spPr/>
    </dgm:pt>
    <dgm:pt modelId="{893DE21C-49F5-5C49-B7D7-5864C1B05EB6}" type="pres">
      <dgm:prSet presAssocID="{0B4F8B01-2FC6-44A2-8D36-01A08B55EB69}" presName="node" presStyleLbl="node1" presStyleIdx="17" presStyleCnt="28">
        <dgm:presLayoutVars>
          <dgm:bulletEnabled val="1"/>
        </dgm:presLayoutVars>
      </dgm:prSet>
      <dgm:spPr/>
    </dgm:pt>
    <dgm:pt modelId="{6E098886-C6EC-474B-8257-2F5F77BAEFA8}" type="pres">
      <dgm:prSet presAssocID="{34159BA1-11A2-467E-B44F-C201CF761304}" presName="sibTrans" presStyleLbl="sibTrans1D1" presStyleIdx="17" presStyleCnt="27"/>
      <dgm:spPr/>
    </dgm:pt>
    <dgm:pt modelId="{69AB0868-E047-994D-B29E-2422023DCBC3}" type="pres">
      <dgm:prSet presAssocID="{34159BA1-11A2-467E-B44F-C201CF761304}" presName="connectorText" presStyleLbl="sibTrans1D1" presStyleIdx="17" presStyleCnt="27"/>
      <dgm:spPr/>
    </dgm:pt>
    <dgm:pt modelId="{A8DB960C-B3C5-E74A-9B28-2A37B7A303FA}" type="pres">
      <dgm:prSet presAssocID="{6AA3B746-1654-4A5C-82E3-0B6F03A5611C}" presName="node" presStyleLbl="node1" presStyleIdx="18" presStyleCnt="28">
        <dgm:presLayoutVars>
          <dgm:bulletEnabled val="1"/>
        </dgm:presLayoutVars>
      </dgm:prSet>
      <dgm:spPr/>
    </dgm:pt>
    <dgm:pt modelId="{9C13DF9E-557B-F54F-A7BC-A7C6B585A709}" type="pres">
      <dgm:prSet presAssocID="{143663A0-F2A7-42C5-A333-DCA376A4D8BD}" presName="sibTrans" presStyleLbl="sibTrans1D1" presStyleIdx="18" presStyleCnt="27"/>
      <dgm:spPr/>
    </dgm:pt>
    <dgm:pt modelId="{200949EC-81FF-284C-80B6-B6D97D44DE65}" type="pres">
      <dgm:prSet presAssocID="{143663A0-F2A7-42C5-A333-DCA376A4D8BD}" presName="connectorText" presStyleLbl="sibTrans1D1" presStyleIdx="18" presStyleCnt="27"/>
      <dgm:spPr/>
    </dgm:pt>
    <dgm:pt modelId="{28A16959-C432-8C43-9C52-5F7C71C12A44}" type="pres">
      <dgm:prSet presAssocID="{F1A4039A-4391-4125-89A3-953BFE47BD83}" presName="node" presStyleLbl="node1" presStyleIdx="19" presStyleCnt="28">
        <dgm:presLayoutVars>
          <dgm:bulletEnabled val="1"/>
        </dgm:presLayoutVars>
      </dgm:prSet>
      <dgm:spPr/>
    </dgm:pt>
    <dgm:pt modelId="{9365D5B1-9797-374B-91B3-0A61725518E0}" type="pres">
      <dgm:prSet presAssocID="{DC0EC1A3-1FD8-4B91-BD64-AE2D92342F5D}" presName="sibTrans" presStyleLbl="sibTrans1D1" presStyleIdx="19" presStyleCnt="27"/>
      <dgm:spPr/>
    </dgm:pt>
    <dgm:pt modelId="{E7502DC7-17A5-F94F-AE29-45EA6B26F800}" type="pres">
      <dgm:prSet presAssocID="{DC0EC1A3-1FD8-4B91-BD64-AE2D92342F5D}" presName="connectorText" presStyleLbl="sibTrans1D1" presStyleIdx="19" presStyleCnt="27"/>
      <dgm:spPr/>
    </dgm:pt>
    <dgm:pt modelId="{80C001BC-1137-1D47-B02E-4D373AEAC79B}" type="pres">
      <dgm:prSet presAssocID="{C40B84B0-720A-4F3A-A77C-8BB3EDC5F154}" presName="node" presStyleLbl="node1" presStyleIdx="20" presStyleCnt="28">
        <dgm:presLayoutVars>
          <dgm:bulletEnabled val="1"/>
        </dgm:presLayoutVars>
      </dgm:prSet>
      <dgm:spPr/>
    </dgm:pt>
    <dgm:pt modelId="{4FB9DB1E-5012-A341-863E-264CC973AA66}" type="pres">
      <dgm:prSet presAssocID="{4ECBEF4C-8D15-40AC-9270-4A90B8D9C782}" presName="sibTrans" presStyleLbl="sibTrans1D1" presStyleIdx="20" presStyleCnt="27"/>
      <dgm:spPr/>
    </dgm:pt>
    <dgm:pt modelId="{436CD6DB-8092-CC45-B821-2CDC49B1454F}" type="pres">
      <dgm:prSet presAssocID="{4ECBEF4C-8D15-40AC-9270-4A90B8D9C782}" presName="connectorText" presStyleLbl="sibTrans1D1" presStyleIdx="20" presStyleCnt="27"/>
      <dgm:spPr/>
    </dgm:pt>
    <dgm:pt modelId="{C8F4B829-B868-DC42-9C6C-4E10E25ABCB2}" type="pres">
      <dgm:prSet presAssocID="{E2DE4791-B10F-48EB-B8A3-CF885263ED32}" presName="node" presStyleLbl="node1" presStyleIdx="21" presStyleCnt="28">
        <dgm:presLayoutVars>
          <dgm:bulletEnabled val="1"/>
        </dgm:presLayoutVars>
      </dgm:prSet>
      <dgm:spPr/>
    </dgm:pt>
    <dgm:pt modelId="{845DC3BE-383C-144C-8731-69A23650118F}" type="pres">
      <dgm:prSet presAssocID="{6538E72D-66DD-411A-BB60-D42C5E1F2014}" presName="sibTrans" presStyleLbl="sibTrans1D1" presStyleIdx="21" presStyleCnt="27"/>
      <dgm:spPr/>
    </dgm:pt>
    <dgm:pt modelId="{8312A497-186D-C940-AAD3-4094EEE18614}" type="pres">
      <dgm:prSet presAssocID="{6538E72D-66DD-411A-BB60-D42C5E1F2014}" presName="connectorText" presStyleLbl="sibTrans1D1" presStyleIdx="21" presStyleCnt="27"/>
      <dgm:spPr/>
    </dgm:pt>
    <dgm:pt modelId="{3E16BB62-034F-A74B-AB6B-07B58588D37C}" type="pres">
      <dgm:prSet presAssocID="{70E867A8-9297-478B-8ACB-DDBF51DADC6B}" presName="node" presStyleLbl="node1" presStyleIdx="22" presStyleCnt="28">
        <dgm:presLayoutVars>
          <dgm:bulletEnabled val="1"/>
        </dgm:presLayoutVars>
      </dgm:prSet>
      <dgm:spPr/>
    </dgm:pt>
    <dgm:pt modelId="{02534C29-2E39-CF46-A98A-4422B39113EB}" type="pres">
      <dgm:prSet presAssocID="{34A7780D-7FC6-49E8-B003-018312F3FD82}" presName="sibTrans" presStyleLbl="sibTrans1D1" presStyleIdx="22" presStyleCnt="27"/>
      <dgm:spPr/>
    </dgm:pt>
    <dgm:pt modelId="{A37CA86A-D9A3-4E4D-A46F-75D5FA26851D}" type="pres">
      <dgm:prSet presAssocID="{34A7780D-7FC6-49E8-B003-018312F3FD82}" presName="connectorText" presStyleLbl="sibTrans1D1" presStyleIdx="22" presStyleCnt="27"/>
      <dgm:spPr/>
    </dgm:pt>
    <dgm:pt modelId="{1D414DC0-55A9-4B49-BF85-C845AD09DD16}" type="pres">
      <dgm:prSet presAssocID="{629EDEEC-7107-43FF-9D00-17D34D8F29CB}" presName="node" presStyleLbl="node1" presStyleIdx="23" presStyleCnt="28">
        <dgm:presLayoutVars>
          <dgm:bulletEnabled val="1"/>
        </dgm:presLayoutVars>
      </dgm:prSet>
      <dgm:spPr/>
    </dgm:pt>
    <dgm:pt modelId="{5D7FA13B-0EA2-7C46-AE45-E2A25B8D3FC6}" type="pres">
      <dgm:prSet presAssocID="{6CBC04D0-1AD2-468C-B3FD-7F4B2D30D86D}" presName="sibTrans" presStyleLbl="sibTrans1D1" presStyleIdx="23" presStyleCnt="27"/>
      <dgm:spPr/>
    </dgm:pt>
    <dgm:pt modelId="{FA9E31F1-EDA9-D540-B223-9E7388AB7342}" type="pres">
      <dgm:prSet presAssocID="{6CBC04D0-1AD2-468C-B3FD-7F4B2D30D86D}" presName="connectorText" presStyleLbl="sibTrans1D1" presStyleIdx="23" presStyleCnt="27"/>
      <dgm:spPr/>
    </dgm:pt>
    <dgm:pt modelId="{EB4433D4-4F45-2240-895B-627F2023BDBF}" type="pres">
      <dgm:prSet presAssocID="{443F015E-BBED-4F30-A304-CB4CBA26B70C}" presName="node" presStyleLbl="node1" presStyleIdx="24" presStyleCnt="28">
        <dgm:presLayoutVars>
          <dgm:bulletEnabled val="1"/>
        </dgm:presLayoutVars>
      </dgm:prSet>
      <dgm:spPr/>
    </dgm:pt>
    <dgm:pt modelId="{FBCED536-F3FD-0C40-B499-D5094810A26A}" type="pres">
      <dgm:prSet presAssocID="{BD173912-726B-4594-95A6-DF76CF222505}" presName="sibTrans" presStyleLbl="sibTrans1D1" presStyleIdx="24" presStyleCnt="27"/>
      <dgm:spPr/>
    </dgm:pt>
    <dgm:pt modelId="{5BA2E807-F603-EB4F-8494-B1317D69651F}" type="pres">
      <dgm:prSet presAssocID="{BD173912-726B-4594-95A6-DF76CF222505}" presName="connectorText" presStyleLbl="sibTrans1D1" presStyleIdx="24" presStyleCnt="27"/>
      <dgm:spPr/>
    </dgm:pt>
    <dgm:pt modelId="{F2DB2020-F822-094E-B2D3-E481D7BEC2BA}" type="pres">
      <dgm:prSet presAssocID="{84D4DDE5-6773-49AD-B3F8-16078790F67C}" presName="node" presStyleLbl="node1" presStyleIdx="25" presStyleCnt="28">
        <dgm:presLayoutVars>
          <dgm:bulletEnabled val="1"/>
        </dgm:presLayoutVars>
      </dgm:prSet>
      <dgm:spPr/>
    </dgm:pt>
    <dgm:pt modelId="{FF7A5AF1-1735-164A-9D56-B5BB7CA782A5}" type="pres">
      <dgm:prSet presAssocID="{AA08369D-8D43-4535-96CE-1FBB83C30E64}" presName="sibTrans" presStyleLbl="sibTrans1D1" presStyleIdx="25" presStyleCnt="27"/>
      <dgm:spPr/>
    </dgm:pt>
    <dgm:pt modelId="{E93C51BE-8D2B-C34D-9D6C-A95B9E1BE6D2}" type="pres">
      <dgm:prSet presAssocID="{AA08369D-8D43-4535-96CE-1FBB83C30E64}" presName="connectorText" presStyleLbl="sibTrans1D1" presStyleIdx="25" presStyleCnt="27"/>
      <dgm:spPr/>
    </dgm:pt>
    <dgm:pt modelId="{3C3E2826-8B25-C24F-9FBF-A2CE46DAC8B6}" type="pres">
      <dgm:prSet presAssocID="{5C6D0F6A-0624-4048-9A35-BE04A70929CD}" presName="node" presStyleLbl="node1" presStyleIdx="26" presStyleCnt="28">
        <dgm:presLayoutVars>
          <dgm:bulletEnabled val="1"/>
        </dgm:presLayoutVars>
      </dgm:prSet>
      <dgm:spPr/>
    </dgm:pt>
    <dgm:pt modelId="{DCEAB658-06DF-724D-B648-CD5520A2F864}" type="pres">
      <dgm:prSet presAssocID="{1AAC0E82-6FA9-4851-9C4E-BB924389B176}" presName="sibTrans" presStyleLbl="sibTrans1D1" presStyleIdx="26" presStyleCnt="27"/>
      <dgm:spPr/>
    </dgm:pt>
    <dgm:pt modelId="{7F7025A3-A0AF-4E46-A9F3-FBD0497FFE7D}" type="pres">
      <dgm:prSet presAssocID="{1AAC0E82-6FA9-4851-9C4E-BB924389B176}" presName="connectorText" presStyleLbl="sibTrans1D1" presStyleIdx="26" presStyleCnt="27"/>
      <dgm:spPr/>
    </dgm:pt>
    <dgm:pt modelId="{A163DC23-E650-5E43-889D-9E03980F4F1F}" type="pres">
      <dgm:prSet presAssocID="{188E4FE5-DAD6-4085-9A1B-58E6784A189A}" presName="node" presStyleLbl="node1" presStyleIdx="27" presStyleCnt="28">
        <dgm:presLayoutVars>
          <dgm:bulletEnabled val="1"/>
        </dgm:presLayoutVars>
      </dgm:prSet>
      <dgm:spPr/>
    </dgm:pt>
  </dgm:ptLst>
  <dgm:cxnLst>
    <dgm:cxn modelId="{A96CE904-95E4-4847-A973-0BADAC940FE6}" type="presOf" srcId="{4F088668-2F09-426E-AC23-75CE03A78BB2}" destId="{95941C09-F4DE-9846-8A28-F92ADA03B4FE}" srcOrd="0" destOrd="0" presId="urn:microsoft.com/office/officeart/2016/7/layout/RepeatingBendingProcessNew"/>
    <dgm:cxn modelId="{6DE25205-76AA-4D16-B3E1-EBEFE7C2E3BD}" srcId="{DE384F9D-0AD2-4E5D-BEA8-79A7CBB93DA4}" destId="{DBD7EFD4-4C69-4104-8D11-246A35897761}" srcOrd="5" destOrd="0" parTransId="{088DFB50-FEB0-4E73-BB4F-B5413FC1B0ED}" sibTransId="{599BC7B1-C57D-4CD8-A347-D1814F46A440}"/>
    <dgm:cxn modelId="{FDC02D0A-946B-204D-9ABF-DE7DCDE0AAC6}" type="presOf" srcId="{C40B84B0-720A-4F3A-A77C-8BB3EDC5F154}" destId="{80C001BC-1137-1D47-B02E-4D373AEAC79B}" srcOrd="0" destOrd="0" presId="urn:microsoft.com/office/officeart/2016/7/layout/RepeatingBendingProcessNew"/>
    <dgm:cxn modelId="{A42B4D0A-1E9E-4340-AC3C-979A183BA080}" type="presOf" srcId="{C368ED2D-27BA-478B-BFE9-40F74787D7D3}" destId="{B802B6F6-B6CD-7848-BBF4-684030ACD273}" srcOrd="0" destOrd="0" presId="urn:microsoft.com/office/officeart/2016/7/layout/RepeatingBendingProcessNew"/>
    <dgm:cxn modelId="{59BAA00B-C14A-AB47-8BD8-7D16503046B5}" type="presOf" srcId="{2F4E79E4-6FBA-4010-83E6-BC8287C13706}" destId="{7B7FA4FC-E33F-4C4F-B659-EC45922BBEAC}" srcOrd="0" destOrd="0" presId="urn:microsoft.com/office/officeart/2016/7/layout/RepeatingBendingProcessNew"/>
    <dgm:cxn modelId="{66F60A0C-CBA4-1443-8D22-E3DEA007BCC5}" type="presOf" srcId="{F2CBBE44-F75F-4622-B409-9DF79D06044F}" destId="{535D3F7B-2F9D-1C44-B8C8-A6D250149707}" srcOrd="0" destOrd="0" presId="urn:microsoft.com/office/officeart/2016/7/layout/RepeatingBendingProcessNew"/>
    <dgm:cxn modelId="{B716BC0C-982C-426A-9872-31866DCB3FD8}" srcId="{DE384F9D-0AD2-4E5D-BEA8-79A7CBB93DA4}" destId="{188E4FE5-DAD6-4085-9A1B-58E6784A189A}" srcOrd="27" destOrd="0" parTransId="{8D443148-F921-4D21-B4F5-B0DEC75E9B03}" sibTransId="{6F0EFAA2-06E1-4A7E-BE04-2E4CDE313A56}"/>
    <dgm:cxn modelId="{078AA10E-CB7C-924F-87BD-8B306E79C84A}" type="presOf" srcId="{6797190C-781D-46BD-841A-B9A7ACA57F1D}" destId="{08792D62-0468-3841-9478-E11194B6748B}" srcOrd="0" destOrd="0" presId="urn:microsoft.com/office/officeart/2016/7/layout/RepeatingBendingProcessNew"/>
    <dgm:cxn modelId="{F6A9140F-8FB5-1443-A8E7-B941E90336B6}" type="presOf" srcId="{81D80ED3-822D-4D68-A20F-3930D1399DBD}" destId="{32483662-7DB8-2047-98F4-49A20CF177AB}" srcOrd="0" destOrd="0" presId="urn:microsoft.com/office/officeart/2016/7/layout/RepeatingBendingProcessNew"/>
    <dgm:cxn modelId="{6C50C915-0346-E345-8F29-057BE501102D}" type="presOf" srcId="{599BC7B1-C57D-4CD8-A347-D1814F46A440}" destId="{3E0E29A7-E254-1445-AE7A-3610871B8EAF}" srcOrd="1" destOrd="0" presId="urn:microsoft.com/office/officeart/2016/7/layout/RepeatingBendingProcessNew"/>
    <dgm:cxn modelId="{2B621018-8B92-4C55-8580-55387683450D}" srcId="{DE384F9D-0AD2-4E5D-BEA8-79A7CBB93DA4}" destId="{668355CA-F388-4B04-9B37-BB51F95E0A40}" srcOrd="3" destOrd="0" parTransId="{0E7447DC-5F35-4612-8316-E7A3E4734D89}" sibTransId="{326B5438-0A6E-4E17-8005-5879D1DA2AA6}"/>
    <dgm:cxn modelId="{5AA9821A-52A7-4C4A-A5BA-19CCC590EAF5}" type="presOf" srcId="{F1A4039A-4391-4125-89A3-953BFE47BD83}" destId="{28A16959-C432-8C43-9C52-5F7C71C12A44}" srcOrd="0" destOrd="0" presId="urn:microsoft.com/office/officeart/2016/7/layout/RepeatingBendingProcessNew"/>
    <dgm:cxn modelId="{283DFA1B-12A1-4135-9900-918803642286}" srcId="{DE384F9D-0AD2-4E5D-BEA8-79A7CBB93DA4}" destId="{E2DE4791-B10F-48EB-B8A3-CF885263ED32}" srcOrd="21" destOrd="0" parTransId="{02C5C376-0226-420C-A00E-0502336D04AE}" sibTransId="{6538E72D-66DD-411A-BB60-D42C5E1F2014}"/>
    <dgm:cxn modelId="{9605D01E-286D-4EE2-9268-C9DD4EAD2CB0}" srcId="{DE384F9D-0AD2-4E5D-BEA8-79A7CBB93DA4}" destId="{2A2B89C7-6394-41B8-8CE8-798C4C073B7D}" srcOrd="8" destOrd="0" parTransId="{E92C17BD-148C-4815-B986-6B62792C89E1}" sibTransId="{9C12E82D-172E-4B2E-B5ED-DC58CF81B7E7}"/>
    <dgm:cxn modelId="{A10A3C22-0D07-C544-8624-7EB4080467FA}" type="presOf" srcId="{6538E72D-66DD-411A-BB60-D42C5E1F2014}" destId="{845DC3BE-383C-144C-8731-69A23650118F}" srcOrd="0" destOrd="0" presId="urn:microsoft.com/office/officeart/2016/7/layout/RepeatingBendingProcessNew"/>
    <dgm:cxn modelId="{EF5BD525-21D5-744E-AAD4-C8DCC149492A}" type="presOf" srcId="{E2DE4791-B10F-48EB-B8A3-CF885263ED32}" destId="{C8F4B829-B868-DC42-9C6C-4E10E25ABCB2}" srcOrd="0" destOrd="0" presId="urn:microsoft.com/office/officeart/2016/7/layout/RepeatingBendingProcessNew"/>
    <dgm:cxn modelId="{11890927-FBB2-3246-BBF5-794BBB059127}" type="presOf" srcId="{143663A0-F2A7-42C5-A333-DCA376A4D8BD}" destId="{9C13DF9E-557B-F54F-A7BC-A7C6B585A709}" srcOrd="0" destOrd="0" presId="urn:microsoft.com/office/officeart/2016/7/layout/RepeatingBendingProcessNew"/>
    <dgm:cxn modelId="{16CA8428-4C5D-400F-B8EE-070D6AD7B9DA}" srcId="{DE384F9D-0AD2-4E5D-BEA8-79A7CBB93DA4}" destId="{F1E0C987-D7EF-413B-86A3-F388E4AC796B}" srcOrd="14" destOrd="0" parTransId="{8217C8E5-5981-4210-9314-2D263BAA4053}" sibTransId="{C4922305-5670-4020-9031-3810F8B1ECA1}"/>
    <dgm:cxn modelId="{032E8A2A-AB98-4E5C-9B09-CD14739093F9}" srcId="{DE384F9D-0AD2-4E5D-BEA8-79A7CBB93DA4}" destId="{6AA3B746-1654-4A5C-82E3-0B6F03A5611C}" srcOrd="18" destOrd="0" parTransId="{312FF30D-4FD3-4754-984F-EEA9C111F085}" sibTransId="{143663A0-F2A7-42C5-A333-DCA376A4D8BD}"/>
    <dgm:cxn modelId="{439C8E2C-FE3F-D84F-8FC8-C959FA0702DA}" type="presOf" srcId="{F1E0C987-D7EF-413B-86A3-F388E4AC796B}" destId="{573701F5-5C56-C546-85B3-C9DCA3C4F2D9}" srcOrd="0" destOrd="0" presId="urn:microsoft.com/office/officeart/2016/7/layout/RepeatingBendingProcessNew"/>
    <dgm:cxn modelId="{9FE5F22C-1157-F848-806A-8740A9CFDC11}" type="presOf" srcId="{E6A7AC46-9CB9-4D9B-951E-3AED710A0FF4}" destId="{98ABACF7-C4FB-934D-8B15-CA9D1BE007E4}" srcOrd="1" destOrd="0" presId="urn:microsoft.com/office/officeart/2016/7/layout/RepeatingBendingProcessNew"/>
    <dgm:cxn modelId="{BC8C282D-9645-464C-B6A2-DFBBF0ED3BB3}" type="presOf" srcId="{8CDBDAC6-7961-462A-8FA6-349EAD29D63A}" destId="{8DF52E5F-CC6A-A641-82B6-4589C8D415CA}" srcOrd="0" destOrd="0" presId="urn:microsoft.com/office/officeart/2016/7/layout/RepeatingBendingProcessNew"/>
    <dgm:cxn modelId="{2DBAFF2F-DF14-9848-9C64-F453FD72A67B}" type="presOf" srcId="{2A2B89C7-6394-41B8-8CE8-798C4C073B7D}" destId="{C7BFFE7F-19CB-9645-8789-0062000059C4}" srcOrd="0" destOrd="0" presId="urn:microsoft.com/office/officeart/2016/7/layout/RepeatingBendingProcessNew"/>
    <dgm:cxn modelId="{FD39A834-8406-4952-B078-3FFB57EE8791}" srcId="{DE384F9D-0AD2-4E5D-BEA8-79A7CBB93DA4}" destId="{F1A4039A-4391-4125-89A3-953BFE47BD83}" srcOrd="19" destOrd="0" parTransId="{4F9092B1-E27C-4224-BBC8-3D1AD91E2ACA}" sibTransId="{DC0EC1A3-1FD8-4B91-BD64-AE2D92342F5D}"/>
    <dgm:cxn modelId="{CA8D3735-C360-9A4B-9740-1040E25D647E}" type="presOf" srcId="{6AA3B746-1654-4A5C-82E3-0B6F03A5611C}" destId="{A8DB960C-B3C5-E74A-9B28-2A37B7A303FA}" srcOrd="0" destOrd="0" presId="urn:microsoft.com/office/officeart/2016/7/layout/RepeatingBendingProcessNew"/>
    <dgm:cxn modelId="{DE823F37-28FE-544E-9E73-1367B2D78A6F}" type="presOf" srcId="{BD173912-726B-4594-95A6-DF76CF222505}" destId="{5BA2E807-F603-EB4F-8494-B1317D69651F}" srcOrd="1" destOrd="0" presId="urn:microsoft.com/office/officeart/2016/7/layout/RepeatingBendingProcessNew"/>
    <dgm:cxn modelId="{722D353A-91E1-3949-8681-E5783BFD6DB5}" type="presOf" srcId="{326B5438-0A6E-4E17-8005-5879D1DA2AA6}" destId="{A8189385-880F-A349-92D8-EFDB7A840D3F}" srcOrd="0" destOrd="0" presId="urn:microsoft.com/office/officeart/2016/7/layout/RepeatingBendingProcessNew"/>
    <dgm:cxn modelId="{0233D43A-0259-3B48-A256-8D6143D560BA}" type="presOf" srcId="{6850198B-575C-42CA-9324-D2C9822BDF14}" destId="{68194A54-9B5C-804E-8811-66E5DE222BA8}" srcOrd="0" destOrd="0" presId="urn:microsoft.com/office/officeart/2016/7/layout/RepeatingBendingProcessNew"/>
    <dgm:cxn modelId="{CFF8D53A-392F-49C5-9914-95B6323FC78B}" srcId="{DE384F9D-0AD2-4E5D-BEA8-79A7CBB93DA4}" destId="{D463CCD7-AD9E-40CE-BAA8-30F9AB3D464F}" srcOrd="11" destOrd="0" parTransId="{A0C45E2C-C4E3-47EE-BFB0-F2D15A4B3D92}" sibTransId="{8CDBDAC6-7961-462A-8FA6-349EAD29D63A}"/>
    <dgm:cxn modelId="{C776043B-5551-432D-8E6C-EF5519294BB9}" srcId="{DE384F9D-0AD2-4E5D-BEA8-79A7CBB93DA4}" destId="{0830CA43-F47F-4BF8-8DC5-4EE92799D3D8}" srcOrd="0" destOrd="0" parTransId="{3D4DC428-BD9D-41E0-B430-023DC1D9E988}" sibTransId="{40837916-DBA3-43B3-9721-140DF6DA77A5}"/>
    <dgm:cxn modelId="{1F891B3B-D36A-4F80-A555-DBB7B21870C2}" srcId="{DE384F9D-0AD2-4E5D-BEA8-79A7CBB93DA4}" destId="{5A3D2A99-CA85-4E1E-B925-071E199B3082}" srcOrd="6" destOrd="0" parTransId="{606987FE-57E1-4D44-B28A-70296993FB81}" sibTransId="{6850198B-575C-42CA-9324-D2C9822BDF14}"/>
    <dgm:cxn modelId="{9AEC793B-2FBD-7641-950D-838193E545DE}" type="presOf" srcId="{B46444AC-5BF7-4932-980B-F1C3693F6A6A}" destId="{1CEA38D9-B87E-0B4C-9540-E20428556EBF}" srcOrd="0" destOrd="0" presId="urn:microsoft.com/office/officeart/2016/7/layout/RepeatingBendingProcessNew"/>
    <dgm:cxn modelId="{8C703D3C-02DD-A14F-BFAB-E0BB3234993B}" type="presOf" srcId="{E6A7AC46-9CB9-4D9B-951E-3AED710A0FF4}" destId="{93DC453F-4391-5247-8182-E2558105A2E9}" srcOrd="0" destOrd="0" presId="urn:microsoft.com/office/officeart/2016/7/layout/RepeatingBendingProcessNew"/>
    <dgm:cxn modelId="{01CC4A3E-5CC3-C54F-B909-A9C359CB4CF4}" type="presOf" srcId="{668355CA-F388-4B04-9B37-BB51F95E0A40}" destId="{D0C9C67A-25DE-BC42-BDBB-8A87D7754F0C}" srcOrd="0" destOrd="0" presId="urn:microsoft.com/office/officeart/2016/7/layout/RepeatingBendingProcessNew"/>
    <dgm:cxn modelId="{CF581B3F-14AD-0549-9893-1432582753F0}" type="presOf" srcId="{3490C966-D3A4-4472-9A17-06947F6C83D0}" destId="{10EB273A-4220-8445-8118-87961214F4B1}" srcOrd="1" destOrd="0" presId="urn:microsoft.com/office/officeart/2016/7/layout/RepeatingBendingProcessNew"/>
    <dgm:cxn modelId="{FBCA9A3F-4DDC-43E3-9D8A-5D79B920F63B}" srcId="{DE384F9D-0AD2-4E5D-BEA8-79A7CBB93DA4}" destId="{2F4E79E4-6FBA-4010-83E6-BC8287C13706}" srcOrd="2" destOrd="0" parTransId="{F8F99BC6-ACFD-4FF1-93F9-12E4F74EDFED}" sibTransId="{F2CBBE44-F75F-4622-B409-9DF79D06044F}"/>
    <dgm:cxn modelId="{A79B1942-DCAF-D14D-BB34-8500A05A1A57}" type="presOf" srcId="{3490C966-D3A4-4472-9A17-06947F6C83D0}" destId="{08D4DB67-8753-AE48-8016-1335C1381A47}" srcOrd="0" destOrd="0" presId="urn:microsoft.com/office/officeart/2016/7/layout/RepeatingBendingProcessNew"/>
    <dgm:cxn modelId="{BAD96F43-1623-CF47-B8A4-1F97D146FF40}" type="presOf" srcId="{DBD7EFD4-4C69-4104-8D11-246A35897761}" destId="{95ACF968-0B7F-4D45-967E-2CD2292DD784}" srcOrd="0" destOrd="0" presId="urn:microsoft.com/office/officeart/2016/7/layout/RepeatingBendingProcessNew"/>
    <dgm:cxn modelId="{E26A7C44-6EFC-7744-8F4B-800F01DCD308}" type="presOf" srcId="{1AAC0E82-6FA9-4851-9C4E-BB924389B176}" destId="{7F7025A3-A0AF-4E46-A9F3-FBD0497FFE7D}" srcOrd="1" destOrd="0" presId="urn:microsoft.com/office/officeart/2016/7/layout/RepeatingBendingProcessNew"/>
    <dgm:cxn modelId="{1AC95D45-9E22-B443-82A8-70E5CF738359}" type="presOf" srcId="{599BC7B1-C57D-4CD8-A347-D1814F46A440}" destId="{4123D0D5-8B5A-7E4A-92D1-0C9C224B319B}" srcOrd="0" destOrd="0" presId="urn:microsoft.com/office/officeart/2016/7/layout/RepeatingBendingProcessNew"/>
    <dgm:cxn modelId="{5E597346-9370-AD43-BD85-4F8F6454DA15}" type="presOf" srcId="{34159BA1-11A2-467E-B44F-C201CF761304}" destId="{69AB0868-E047-994D-B29E-2422023DCBC3}" srcOrd="1" destOrd="0" presId="urn:microsoft.com/office/officeart/2016/7/layout/RepeatingBendingProcessNew"/>
    <dgm:cxn modelId="{BF40864A-A982-B847-932A-1FD2B0D9FD94}" type="presOf" srcId="{188E4FE5-DAD6-4085-9A1B-58E6784A189A}" destId="{A163DC23-E650-5E43-889D-9E03980F4F1F}" srcOrd="0" destOrd="0" presId="urn:microsoft.com/office/officeart/2016/7/layout/RepeatingBendingProcessNew"/>
    <dgm:cxn modelId="{7C47B04A-CC6F-B44D-B598-F020977FCA9C}" type="presOf" srcId="{C83B9E0D-57BB-4A56-8151-3D3C95168ECF}" destId="{9C444050-20DF-5341-8683-9D102DC739E9}" srcOrd="1" destOrd="0" presId="urn:microsoft.com/office/officeart/2016/7/layout/RepeatingBendingProcessNew"/>
    <dgm:cxn modelId="{72FA2754-956D-0044-973D-135DB3A7CDBC}" type="presOf" srcId="{DE384F9D-0AD2-4E5D-BEA8-79A7CBB93DA4}" destId="{407ACDBC-F741-F448-935A-35AC5335A297}" srcOrd="0" destOrd="0" presId="urn:microsoft.com/office/officeart/2016/7/layout/RepeatingBendingProcessNew"/>
    <dgm:cxn modelId="{2DEBD056-D6C8-C543-BC8B-52BFF6BF68AB}" type="presOf" srcId="{6797190C-781D-46BD-841A-B9A7ACA57F1D}" destId="{9DDE6A74-9160-1542-9DBD-D6205059D46B}" srcOrd="1" destOrd="0" presId="urn:microsoft.com/office/officeart/2016/7/layout/RepeatingBendingProcessNew"/>
    <dgm:cxn modelId="{80D22058-BBF8-4595-84E0-EEF6D5CBC48D}" srcId="{DE384F9D-0AD2-4E5D-BEA8-79A7CBB93DA4}" destId="{81D80ED3-822D-4D68-A20F-3930D1399DBD}" srcOrd="12" destOrd="0" parTransId="{904B168B-EE3F-4715-BD50-71AE2990A763}" sibTransId="{F96274F0-E563-4B58-8764-CD787921653B}"/>
    <dgm:cxn modelId="{F506335F-54BA-CB4A-A380-96D5CCEAD53F}" type="presOf" srcId="{F96274F0-E563-4B58-8764-CD787921653B}" destId="{45DAEC9E-E84F-FD44-9160-649A46D57E9A}" srcOrd="1" destOrd="0" presId="urn:microsoft.com/office/officeart/2016/7/layout/RepeatingBendingProcessNew"/>
    <dgm:cxn modelId="{AFED3A5F-825A-5647-9FB6-2B5B25A2CF7E}" type="presOf" srcId="{0B4F8B01-2FC6-44A2-8D36-01A08B55EB69}" destId="{893DE21C-49F5-5C49-B7D7-5864C1B05EB6}" srcOrd="0" destOrd="0" presId="urn:microsoft.com/office/officeart/2016/7/layout/RepeatingBendingProcessNew"/>
    <dgm:cxn modelId="{95BC8961-BA30-BB4F-AFE7-8581D4F030DF}" type="presOf" srcId="{C4922305-5670-4020-9031-3810F8B1ECA1}" destId="{8A9787B3-4E46-274A-AEE1-C1CC5BE1AED0}" srcOrd="1" destOrd="0" presId="urn:microsoft.com/office/officeart/2016/7/layout/RepeatingBendingProcessNew"/>
    <dgm:cxn modelId="{55049862-5F67-42E0-9828-2DC1A7E7BFD8}" srcId="{DE384F9D-0AD2-4E5D-BEA8-79A7CBB93DA4}" destId="{E756D0E6-509D-4D6F-A221-4402F8F5CCE8}" srcOrd="10" destOrd="0" parTransId="{96784C2F-2413-411D-BE4D-F62E7F8F39B7}" sibTransId="{E6A7AC46-9CB9-4D9B-951E-3AED710A0FF4}"/>
    <dgm:cxn modelId="{E94CD662-56B5-124A-8A80-D3DA8B577565}" type="presOf" srcId="{AA08369D-8D43-4535-96CE-1FBB83C30E64}" destId="{FF7A5AF1-1735-164A-9D56-B5BB7CA782A5}" srcOrd="0" destOrd="0" presId="urn:microsoft.com/office/officeart/2016/7/layout/RepeatingBendingProcessNew"/>
    <dgm:cxn modelId="{3DC44966-A8CE-9B42-91ED-9BEB7D7CFBF6}" type="presOf" srcId="{1AAC0E82-6FA9-4851-9C4E-BB924389B176}" destId="{DCEAB658-06DF-724D-B648-CD5520A2F864}" srcOrd="0" destOrd="0" presId="urn:microsoft.com/office/officeart/2016/7/layout/RepeatingBendingProcessNew"/>
    <dgm:cxn modelId="{96CABF6B-0EB5-374A-807C-8B2CA0C10243}" type="presOf" srcId="{8CDBDAC6-7961-462A-8FA6-349EAD29D63A}" destId="{15EC811C-6F60-944E-87F7-C167E712AC3A}" srcOrd="1" destOrd="0" presId="urn:microsoft.com/office/officeart/2016/7/layout/RepeatingBendingProcessNew"/>
    <dgm:cxn modelId="{D9056E73-4535-3A47-9CF8-457192426414}" type="presOf" srcId="{AA658750-A048-4672-A6BC-2A401C8A063B}" destId="{8863BA4A-4782-A742-9AD3-638667B07944}" srcOrd="1" destOrd="0" presId="urn:microsoft.com/office/officeart/2016/7/layout/RepeatingBendingProcessNew"/>
    <dgm:cxn modelId="{65AA0078-8B4B-3947-B5C5-39EAB4365215}" type="presOf" srcId="{4ECBEF4C-8D15-40AC-9270-4A90B8D9C782}" destId="{4FB9DB1E-5012-A341-863E-264CC973AA66}" srcOrd="0" destOrd="0" presId="urn:microsoft.com/office/officeart/2016/7/layout/RepeatingBendingProcessNew"/>
    <dgm:cxn modelId="{0D9FAD79-70BF-C542-BAC4-995250E59752}" type="presOf" srcId="{DC0EC1A3-1FD8-4B91-BD64-AE2D92342F5D}" destId="{E7502DC7-17A5-F94F-AE29-45EA6B26F800}" srcOrd="1" destOrd="0" presId="urn:microsoft.com/office/officeart/2016/7/layout/RepeatingBendingProcessNew"/>
    <dgm:cxn modelId="{28CB187A-5047-0748-89F0-AC3BA51AB3DA}" type="presOf" srcId="{70E867A8-9297-478B-8ACB-DDBF51DADC6B}" destId="{3E16BB62-034F-A74B-AB6B-07B58588D37C}" srcOrd="0" destOrd="0" presId="urn:microsoft.com/office/officeart/2016/7/layout/RepeatingBendingProcessNew"/>
    <dgm:cxn modelId="{0A77597A-BFEB-2A4F-AAD5-DED1ECF85CD0}" type="presOf" srcId="{C83B9E0D-57BB-4A56-8151-3D3C95168ECF}" destId="{15106C8A-4088-9D46-943F-1E71DAD3697C}" srcOrd="0" destOrd="0" presId="urn:microsoft.com/office/officeart/2016/7/layout/RepeatingBendingProcessNew"/>
    <dgm:cxn modelId="{08B8E87A-E208-4663-96AF-37F78CA39EAE}" srcId="{DE384F9D-0AD2-4E5D-BEA8-79A7CBB93DA4}" destId="{C368ED2D-27BA-478B-BFE9-40F74787D7D3}" srcOrd="4" destOrd="0" parTransId="{CE96AC85-AFAC-40E1-AB93-5EF356C1432A}" sibTransId="{C83B9E0D-57BB-4A56-8151-3D3C95168ECF}"/>
    <dgm:cxn modelId="{E1C1117F-CBAC-6446-8AE4-36BE567C85B2}" type="presOf" srcId="{4ECBEF4C-8D15-40AC-9270-4A90B8D9C782}" destId="{436CD6DB-8092-CC45-B821-2CDC49B1454F}" srcOrd="1" destOrd="0" presId="urn:microsoft.com/office/officeart/2016/7/layout/RepeatingBendingProcessNew"/>
    <dgm:cxn modelId="{ADE68B84-C751-C743-BD47-C08D837BCB2B}" type="presOf" srcId="{D4826F14-E2C5-479E-849F-BE8DB6376E44}" destId="{F1B20B39-6973-784A-B309-21C060723A69}" srcOrd="0" destOrd="0" presId="urn:microsoft.com/office/officeart/2016/7/layout/RepeatingBendingProcessNew"/>
    <dgm:cxn modelId="{7FC1DF85-6F60-405F-86FB-F440B9D76CBA}" srcId="{DE384F9D-0AD2-4E5D-BEA8-79A7CBB93DA4}" destId="{7597A224-4C75-4F99-B7C1-5F1E8368B059}" srcOrd="15" destOrd="0" parTransId="{28357980-03A2-4718-B138-5FD849558CE2}" sibTransId="{B46444AC-5BF7-4932-980B-F1C3693F6A6A}"/>
    <dgm:cxn modelId="{AE981486-EBE6-4260-AE69-F0BEBE15BC3C}" srcId="{DE384F9D-0AD2-4E5D-BEA8-79A7CBB93DA4}" destId="{0B4F8B01-2FC6-44A2-8D36-01A08B55EB69}" srcOrd="17" destOrd="0" parTransId="{2D18F764-7CE1-4D7C-B1C5-765736FE5672}" sibTransId="{34159BA1-11A2-467E-B44F-C201CF761304}"/>
    <dgm:cxn modelId="{8E673D87-D620-8D41-BE38-5E6CE86D9C14}" type="presOf" srcId="{6CBC04D0-1AD2-468C-B3FD-7F4B2D30D86D}" destId="{5D7FA13B-0EA2-7C46-AE45-E2A25B8D3FC6}" srcOrd="0" destOrd="0" presId="urn:microsoft.com/office/officeart/2016/7/layout/RepeatingBendingProcessNew"/>
    <dgm:cxn modelId="{F5CE6689-3F96-A541-83B6-42FDC01A6F3F}" type="presOf" srcId="{D20A01AD-544E-4887-AF6A-96757F27FDA8}" destId="{6930169D-965F-2A4F-AF4F-FCC8FF10196E}" srcOrd="0" destOrd="0" presId="urn:microsoft.com/office/officeart/2016/7/layout/RepeatingBendingProcessNew"/>
    <dgm:cxn modelId="{1D318989-B029-1546-BAB4-8388404044C1}" type="presOf" srcId="{34A7780D-7FC6-49E8-B003-018312F3FD82}" destId="{A37CA86A-D9A3-4E4D-A46F-75D5FA26851D}" srcOrd="1" destOrd="0" presId="urn:microsoft.com/office/officeart/2016/7/layout/RepeatingBendingProcessNew"/>
    <dgm:cxn modelId="{B146DA89-48E5-704C-9929-06D60C20B6CC}" type="presOf" srcId="{B3E2E771-B45C-48BA-A3BA-DF83230F0FE9}" destId="{C4843E40-20DC-584E-B01E-3134C574F1B8}" srcOrd="0" destOrd="0" presId="urn:microsoft.com/office/officeart/2016/7/layout/RepeatingBendingProcessNew"/>
    <dgm:cxn modelId="{30AFF489-DEC8-2342-83C1-A51308C88F56}" type="presOf" srcId="{4C0AA587-30FC-4AF7-ABCA-D4194492C22D}" destId="{B09C8CEA-CE29-324C-8E5D-B3C8851F0820}" srcOrd="0" destOrd="0" presId="urn:microsoft.com/office/officeart/2016/7/layout/RepeatingBendingProcessNew"/>
    <dgm:cxn modelId="{32B5518B-72D7-48E4-9C49-E5FE4DACAF59}" srcId="{DE384F9D-0AD2-4E5D-BEA8-79A7CBB93DA4}" destId="{4C0AA587-30FC-4AF7-ABCA-D4194492C22D}" srcOrd="7" destOrd="0" parTransId="{50C8E5B9-BD7C-44D8-A909-AF56EA17D6F8}" sibTransId="{6797190C-781D-46BD-841A-B9A7ACA57F1D}"/>
    <dgm:cxn modelId="{F9C6548B-CBB1-734E-A7C3-99178E64C095}" type="presOf" srcId="{5A3D2A99-CA85-4E1E-B925-071E199B3082}" destId="{9E58DCBE-6CC0-8644-9132-9A3256239C93}" srcOrd="0" destOrd="0" presId="urn:microsoft.com/office/officeart/2016/7/layout/RepeatingBendingProcessNew"/>
    <dgm:cxn modelId="{9BC2718D-774C-1D4E-A11E-A7C48E6C8A2E}" type="presOf" srcId="{84D4DDE5-6773-49AD-B3F8-16078790F67C}" destId="{F2DB2020-F822-094E-B2D3-E481D7BEC2BA}" srcOrd="0" destOrd="0" presId="urn:microsoft.com/office/officeart/2016/7/layout/RepeatingBendingProcessNew"/>
    <dgm:cxn modelId="{9209C38F-3D52-D14C-862E-A26F324C2B38}" type="presOf" srcId="{E0D4A35C-63AE-4D8B-84FD-AC95C220BEC7}" destId="{978458A2-CD09-304B-8B4F-0FDF4CA808DF}" srcOrd="0" destOrd="0" presId="urn:microsoft.com/office/officeart/2016/7/layout/RepeatingBendingProcessNew"/>
    <dgm:cxn modelId="{23280C92-D01A-4F7F-9EDB-A3CBAEBA607A}" srcId="{DE384F9D-0AD2-4E5D-BEA8-79A7CBB93DA4}" destId="{443F015E-BBED-4F30-A304-CB4CBA26B70C}" srcOrd="24" destOrd="0" parTransId="{9F60C7C8-A0A0-4F51-980E-D2C90A3C43E5}" sibTransId="{BD173912-726B-4594-95A6-DF76CF222505}"/>
    <dgm:cxn modelId="{66C13F98-FD79-6945-BD2D-72298E34DC84}" type="presOf" srcId="{E756D0E6-509D-4D6F-A221-4402F8F5CCE8}" destId="{66833D7B-0848-9544-ADCB-78D541299F5D}" srcOrd="0" destOrd="0" presId="urn:microsoft.com/office/officeart/2016/7/layout/RepeatingBendingProcessNew"/>
    <dgm:cxn modelId="{15626298-D2C3-834F-B161-A4C4F8298793}" type="presOf" srcId="{629EDEEC-7107-43FF-9D00-17D34D8F29CB}" destId="{1D414DC0-55A9-4B49-BF85-C845AD09DD16}" srcOrd="0" destOrd="0" presId="urn:microsoft.com/office/officeart/2016/7/layout/RepeatingBendingProcessNew"/>
    <dgm:cxn modelId="{8E647E9A-D60E-4950-8649-5CA201ADB9EC}" srcId="{DE384F9D-0AD2-4E5D-BEA8-79A7CBB93DA4}" destId="{70E867A8-9297-478B-8ACB-DDBF51DADC6B}" srcOrd="22" destOrd="0" parTransId="{949FED92-6B9B-4F11-96E3-2721537C697A}" sibTransId="{34A7780D-7FC6-49E8-B003-018312F3FD82}"/>
    <dgm:cxn modelId="{758FF29B-061B-FE44-86E1-02149CFB1740}" type="presOf" srcId="{9C12E82D-172E-4B2E-B5ED-DC58CF81B7E7}" destId="{46EB37AE-E60D-564F-A9B0-2D6AD8AA62E3}" srcOrd="1" destOrd="0" presId="urn:microsoft.com/office/officeart/2016/7/layout/RepeatingBendingProcessNew"/>
    <dgm:cxn modelId="{ABB6549D-1FC4-6849-AB21-BEF1B17F0027}" type="presOf" srcId="{6538E72D-66DD-411A-BB60-D42C5E1F2014}" destId="{8312A497-186D-C940-AAD3-4094EEE18614}" srcOrd="1" destOrd="0" presId="urn:microsoft.com/office/officeart/2016/7/layout/RepeatingBendingProcessNew"/>
    <dgm:cxn modelId="{2D99A29F-81DD-C14A-B097-66155D4704A8}" type="presOf" srcId="{C4922305-5670-4020-9031-3810F8B1ECA1}" destId="{27749B28-30CA-7A47-97D0-76F793FD678C}" srcOrd="0" destOrd="0" presId="urn:microsoft.com/office/officeart/2016/7/layout/RepeatingBendingProcessNew"/>
    <dgm:cxn modelId="{393F04A2-9454-4748-BBD4-428CFEA84BF9}" type="presOf" srcId="{326B5438-0A6E-4E17-8005-5879D1DA2AA6}" destId="{EE697A5F-A08F-7D41-99C9-341A2C2EED4B}" srcOrd="1" destOrd="0" presId="urn:microsoft.com/office/officeart/2016/7/layout/RepeatingBendingProcessNew"/>
    <dgm:cxn modelId="{8178BFA2-1E44-B24E-A853-825505085EFA}" type="presOf" srcId="{143663A0-F2A7-42C5-A333-DCA376A4D8BD}" destId="{200949EC-81FF-284C-80B6-B6D97D44DE65}" srcOrd="1" destOrd="0" presId="urn:microsoft.com/office/officeart/2016/7/layout/RepeatingBendingProcessNew"/>
    <dgm:cxn modelId="{012EFBA2-CF85-4566-8B1A-6EC8AE3E8634}" srcId="{DE384F9D-0AD2-4E5D-BEA8-79A7CBB93DA4}" destId="{B3E2E771-B45C-48BA-A3BA-DF83230F0FE9}" srcOrd="1" destOrd="0" parTransId="{A6E9E4AF-0B7B-493C-9BFF-62C852C39FE0}" sibTransId="{3844083E-AA55-4CBA-953C-6C8795CA1C75}"/>
    <dgm:cxn modelId="{CD9EBBA4-56F5-ED4C-A4F8-3A8984F7138E}" type="presOf" srcId="{443F015E-BBED-4F30-A304-CB4CBA26B70C}" destId="{EB4433D4-4F45-2240-895B-627F2023BDBF}" srcOrd="0" destOrd="0" presId="urn:microsoft.com/office/officeart/2016/7/layout/RepeatingBendingProcessNew"/>
    <dgm:cxn modelId="{C4B85FA6-7EFC-4577-8734-615EB8821CA8}" srcId="{DE384F9D-0AD2-4E5D-BEA8-79A7CBB93DA4}" destId="{D20A01AD-544E-4887-AF6A-96757F27FDA8}" srcOrd="16" destOrd="0" parTransId="{4051A9E0-98B8-46BA-85C6-03726EA4105D}" sibTransId="{3490C966-D3A4-4472-9A17-06947F6C83D0}"/>
    <dgm:cxn modelId="{3005D3AC-9D4B-4588-87B9-7BD787F1C24F}" srcId="{DE384F9D-0AD2-4E5D-BEA8-79A7CBB93DA4}" destId="{629EDEEC-7107-43FF-9D00-17D34D8F29CB}" srcOrd="23" destOrd="0" parTransId="{32985FBE-CED8-440B-A5D2-0AC93B05E4CA}" sibTransId="{6CBC04D0-1AD2-468C-B3FD-7F4B2D30D86D}"/>
    <dgm:cxn modelId="{6F0630AD-F366-2846-B305-758F0E3ED23F}" type="presOf" srcId="{3844083E-AA55-4CBA-953C-6C8795CA1C75}" destId="{04B112D3-83B3-4545-9CB1-261A673C44A8}" srcOrd="1" destOrd="0" presId="urn:microsoft.com/office/officeart/2016/7/layout/RepeatingBendingProcessNew"/>
    <dgm:cxn modelId="{A88977B0-B331-4403-B8C2-BEFFB253CD88}" srcId="{DE384F9D-0AD2-4E5D-BEA8-79A7CBB93DA4}" destId="{84D4DDE5-6773-49AD-B3F8-16078790F67C}" srcOrd="25" destOrd="0" parTransId="{4978C2FA-9825-4BDE-B645-F05A44667EC7}" sibTransId="{AA08369D-8D43-4535-96CE-1FBB83C30E64}"/>
    <dgm:cxn modelId="{610852B6-3E39-8641-9501-1B7F2B497C74}" type="presOf" srcId="{4F088668-2F09-426E-AC23-75CE03A78BB2}" destId="{443C8E69-9443-AF45-89C7-93B350969D97}" srcOrd="1" destOrd="0" presId="urn:microsoft.com/office/officeart/2016/7/layout/RepeatingBendingProcessNew"/>
    <dgm:cxn modelId="{CBF4F7B6-032D-D04B-8BC3-7C6F7CA962C6}" type="presOf" srcId="{F96274F0-E563-4B58-8764-CD787921653B}" destId="{FD56B2A8-E3A6-DB46-B980-58B8AA8D78A2}" srcOrd="0" destOrd="0" presId="urn:microsoft.com/office/officeart/2016/7/layout/RepeatingBendingProcessNew"/>
    <dgm:cxn modelId="{932E66BA-5380-B342-967D-B1D839EAE5BA}" type="presOf" srcId="{3844083E-AA55-4CBA-953C-6C8795CA1C75}" destId="{EE1A09B3-54C2-C04B-9172-BA03C60FE159}" srcOrd="0" destOrd="0" presId="urn:microsoft.com/office/officeart/2016/7/layout/RepeatingBendingProcessNew"/>
    <dgm:cxn modelId="{7BB0B8BC-1D3A-BB42-A28E-A8CD2A99C2EE}" type="presOf" srcId="{AA08369D-8D43-4535-96CE-1FBB83C30E64}" destId="{E93C51BE-8D2B-C34D-9D6C-A95B9E1BE6D2}" srcOrd="1" destOrd="0" presId="urn:microsoft.com/office/officeart/2016/7/layout/RepeatingBendingProcessNew"/>
    <dgm:cxn modelId="{279260C2-C637-485E-8564-8BAF9A0784EE}" srcId="{DE384F9D-0AD2-4E5D-BEA8-79A7CBB93DA4}" destId="{C40B84B0-720A-4F3A-A77C-8BB3EDC5F154}" srcOrd="20" destOrd="0" parTransId="{4F5FD7E3-C7AE-4229-9CC7-6C6FD3B50DC2}" sibTransId="{4ECBEF4C-8D15-40AC-9270-4A90B8D9C782}"/>
    <dgm:cxn modelId="{61C6D1C5-95A4-5849-BD3F-514C3E8C0225}" type="presOf" srcId="{BD173912-726B-4594-95A6-DF76CF222505}" destId="{FBCED536-F3FD-0C40-B499-D5094810A26A}" srcOrd="0" destOrd="0" presId="urn:microsoft.com/office/officeart/2016/7/layout/RepeatingBendingProcessNew"/>
    <dgm:cxn modelId="{B87862C6-72E3-CB44-B105-AA2B196F6A50}" type="presOf" srcId="{B46444AC-5BF7-4932-980B-F1C3693F6A6A}" destId="{CA40E848-FE26-ED44-9521-7A48BD6A5F5E}" srcOrd="1" destOrd="0" presId="urn:microsoft.com/office/officeart/2016/7/layout/RepeatingBendingProcessNew"/>
    <dgm:cxn modelId="{30FB15C9-684A-4FDC-BA2F-847285FFE681}" srcId="{DE384F9D-0AD2-4E5D-BEA8-79A7CBB93DA4}" destId="{D4826F14-E2C5-479E-849F-BE8DB6376E44}" srcOrd="9" destOrd="0" parTransId="{AF73C482-232E-41FB-8729-014596D11741}" sibTransId="{4F088668-2F09-426E-AC23-75CE03A78BB2}"/>
    <dgm:cxn modelId="{0E2437CC-D966-F449-86BE-48FC2503A7CE}" type="presOf" srcId="{6850198B-575C-42CA-9324-D2C9822BDF14}" destId="{2BCD30EE-E990-EB4A-A53D-C89710A28E82}" srcOrd="1" destOrd="0" presId="urn:microsoft.com/office/officeart/2016/7/layout/RepeatingBendingProcessNew"/>
    <dgm:cxn modelId="{920A3FCC-6EB8-954A-BBDC-7BE8CF5BF801}" type="presOf" srcId="{7597A224-4C75-4F99-B7C1-5F1E8368B059}" destId="{8B9AAB42-8BB5-2540-92A1-086A0BD19A23}" srcOrd="0" destOrd="0" presId="urn:microsoft.com/office/officeart/2016/7/layout/RepeatingBendingProcessNew"/>
    <dgm:cxn modelId="{D9B317CE-4F73-7B4B-99B0-B617EA530BDC}" type="presOf" srcId="{6CBC04D0-1AD2-468C-B3FD-7F4B2D30D86D}" destId="{FA9E31F1-EDA9-D540-B223-9E7388AB7342}" srcOrd="1" destOrd="0" presId="urn:microsoft.com/office/officeart/2016/7/layout/RepeatingBendingProcessNew"/>
    <dgm:cxn modelId="{916F20D5-C1FD-8144-A633-472B1DE808CE}" type="presOf" srcId="{34A7780D-7FC6-49E8-B003-018312F3FD82}" destId="{02534C29-2E39-CF46-A98A-4422B39113EB}" srcOrd="0" destOrd="0" presId="urn:microsoft.com/office/officeart/2016/7/layout/RepeatingBendingProcessNew"/>
    <dgm:cxn modelId="{75EE0AD9-DCE4-F743-8B69-EF342841314B}" type="presOf" srcId="{DC0EC1A3-1FD8-4B91-BD64-AE2D92342F5D}" destId="{9365D5B1-9797-374B-91B3-0A61725518E0}" srcOrd="0" destOrd="0" presId="urn:microsoft.com/office/officeart/2016/7/layout/RepeatingBendingProcessNew"/>
    <dgm:cxn modelId="{EE7B9DDA-06E2-4B52-A659-E7173CE06133}" srcId="{DE384F9D-0AD2-4E5D-BEA8-79A7CBB93DA4}" destId="{5C6D0F6A-0624-4048-9A35-BE04A70929CD}" srcOrd="26" destOrd="0" parTransId="{409E2D26-0906-4D48-B756-0CC5E001486C}" sibTransId="{1AAC0E82-6FA9-4851-9C4E-BB924389B176}"/>
    <dgm:cxn modelId="{DE2454DC-0EEB-6847-B99F-90509C132FC5}" type="presOf" srcId="{0830CA43-F47F-4BF8-8DC5-4EE92799D3D8}" destId="{CED65044-575A-8547-A76C-02F93F663843}" srcOrd="0" destOrd="0" presId="urn:microsoft.com/office/officeart/2016/7/layout/RepeatingBendingProcessNew"/>
    <dgm:cxn modelId="{72476BE0-FAD6-8949-9D9B-722ED1F86C86}" type="presOf" srcId="{F2CBBE44-F75F-4622-B409-9DF79D06044F}" destId="{BF87B007-72A8-FD47-BEA4-B1CBA4987E7A}" srcOrd="1" destOrd="0" presId="urn:microsoft.com/office/officeart/2016/7/layout/RepeatingBendingProcessNew"/>
    <dgm:cxn modelId="{3448FFE0-A4CC-9844-A21A-AC1726D196EF}" type="presOf" srcId="{40837916-DBA3-43B3-9721-140DF6DA77A5}" destId="{86192FEA-978A-D046-B3FF-AC391735C61B}" srcOrd="1" destOrd="0" presId="urn:microsoft.com/office/officeart/2016/7/layout/RepeatingBendingProcessNew"/>
    <dgm:cxn modelId="{1477F7E1-4EB1-B74A-83ED-615E5A392353}" type="presOf" srcId="{5C6D0F6A-0624-4048-9A35-BE04A70929CD}" destId="{3C3E2826-8B25-C24F-9FBF-A2CE46DAC8B6}" srcOrd="0" destOrd="0" presId="urn:microsoft.com/office/officeart/2016/7/layout/RepeatingBendingProcessNew"/>
    <dgm:cxn modelId="{9B6FBAE3-C86F-7647-B489-96579067367C}" type="presOf" srcId="{34159BA1-11A2-467E-B44F-C201CF761304}" destId="{6E098886-C6EC-474B-8257-2F5F77BAEFA8}" srcOrd="0" destOrd="0" presId="urn:microsoft.com/office/officeart/2016/7/layout/RepeatingBendingProcessNew"/>
    <dgm:cxn modelId="{45ACD9E4-2F69-CD47-9BB0-202CD1BE194B}" type="presOf" srcId="{D463CCD7-AD9E-40CE-BAA8-30F9AB3D464F}" destId="{C5C84E5C-7917-5C47-A913-D09D38F1B412}" srcOrd="0" destOrd="0" presId="urn:microsoft.com/office/officeart/2016/7/layout/RepeatingBendingProcessNew"/>
    <dgm:cxn modelId="{49228FE8-1DEA-124F-B6FF-E2E3C6688E26}" type="presOf" srcId="{40837916-DBA3-43B3-9721-140DF6DA77A5}" destId="{D13314FD-79B9-9A43-9299-AEB3B66C6662}" srcOrd="0" destOrd="0" presId="urn:microsoft.com/office/officeart/2016/7/layout/RepeatingBendingProcessNew"/>
    <dgm:cxn modelId="{D9051CEA-1620-45E8-AE35-6880B1BEEE1E}" srcId="{DE384F9D-0AD2-4E5D-BEA8-79A7CBB93DA4}" destId="{E0D4A35C-63AE-4D8B-84FD-AC95C220BEC7}" srcOrd="13" destOrd="0" parTransId="{2570C621-D850-48E7-B4A9-DB5D0D143EE5}" sibTransId="{AA658750-A048-4672-A6BC-2A401C8A063B}"/>
    <dgm:cxn modelId="{D0B070F8-0645-6E4D-B3A1-7F5EA81DADD5}" type="presOf" srcId="{9C12E82D-172E-4B2E-B5ED-DC58CF81B7E7}" destId="{E9787CCB-C1C3-8C49-B32A-A1516C9ADB25}" srcOrd="0" destOrd="0" presId="urn:microsoft.com/office/officeart/2016/7/layout/RepeatingBendingProcessNew"/>
    <dgm:cxn modelId="{097CC9FF-5A43-2743-A09A-B3483FBF262C}" type="presOf" srcId="{AA658750-A048-4672-A6BC-2A401C8A063B}" destId="{60DBA845-09CD-5845-A99B-B460FF505959}" srcOrd="0" destOrd="0" presId="urn:microsoft.com/office/officeart/2016/7/layout/RepeatingBendingProcessNew"/>
    <dgm:cxn modelId="{6E08681D-AD0B-FA42-BFFC-BAD830FF12AD}" type="presParOf" srcId="{407ACDBC-F741-F448-935A-35AC5335A297}" destId="{CED65044-575A-8547-A76C-02F93F663843}" srcOrd="0" destOrd="0" presId="urn:microsoft.com/office/officeart/2016/7/layout/RepeatingBendingProcessNew"/>
    <dgm:cxn modelId="{6304AE2E-337D-0C4E-AABE-08DB1C0A7505}" type="presParOf" srcId="{407ACDBC-F741-F448-935A-35AC5335A297}" destId="{D13314FD-79B9-9A43-9299-AEB3B66C6662}" srcOrd="1" destOrd="0" presId="urn:microsoft.com/office/officeart/2016/7/layout/RepeatingBendingProcessNew"/>
    <dgm:cxn modelId="{24310389-B81D-F842-AEB5-F47F4EA5F554}" type="presParOf" srcId="{D13314FD-79B9-9A43-9299-AEB3B66C6662}" destId="{86192FEA-978A-D046-B3FF-AC391735C61B}" srcOrd="0" destOrd="0" presId="urn:microsoft.com/office/officeart/2016/7/layout/RepeatingBendingProcessNew"/>
    <dgm:cxn modelId="{2FBB9036-ECB4-AA49-84EA-E243417ED8F6}" type="presParOf" srcId="{407ACDBC-F741-F448-935A-35AC5335A297}" destId="{C4843E40-20DC-584E-B01E-3134C574F1B8}" srcOrd="2" destOrd="0" presId="urn:microsoft.com/office/officeart/2016/7/layout/RepeatingBendingProcessNew"/>
    <dgm:cxn modelId="{5A36F693-BE0B-6447-8839-B9810AC4C9BE}" type="presParOf" srcId="{407ACDBC-F741-F448-935A-35AC5335A297}" destId="{EE1A09B3-54C2-C04B-9172-BA03C60FE159}" srcOrd="3" destOrd="0" presId="urn:microsoft.com/office/officeart/2016/7/layout/RepeatingBendingProcessNew"/>
    <dgm:cxn modelId="{4C199A5B-768F-4342-B7DB-ADB345D53404}" type="presParOf" srcId="{EE1A09B3-54C2-C04B-9172-BA03C60FE159}" destId="{04B112D3-83B3-4545-9CB1-261A673C44A8}" srcOrd="0" destOrd="0" presId="urn:microsoft.com/office/officeart/2016/7/layout/RepeatingBendingProcessNew"/>
    <dgm:cxn modelId="{6A20E3A0-171A-6645-9A48-507CFEBBCF08}" type="presParOf" srcId="{407ACDBC-F741-F448-935A-35AC5335A297}" destId="{7B7FA4FC-E33F-4C4F-B659-EC45922BBEAC}" srcOrd="4" destOrd="0" presId="urn:microsoft.com/office/officeart/2016/7/layout/RepeatingBendingProcessNew"/>
    <dgm:cxn modelId="{235C07CD-43AE-714F-8D8C-0D406FFAB40D}" type="presParOf" srcId="{407ACDBC-F741-F448-935A-35AC5335A297}" destId="{535D3F7B-2F9D-1C44-B8C8-A6D250149707}" srcOrd="5" destOrd="0" presId="urn:microsoft.com/office/officeart/2016/7/layout/RepeatingBendingProcessNew"/>
    <dgm:cxn modelId="{FF351AB0-85BA-1346-B1A4-D8C2C1824AA6}" type="presParOf" srcId="{535D3F7B-2F9D-1C44-B8C8-A6D250149707}" destId="{BF87B007-72A8-FD47-BEA4-B1CBA4987E7A}" srcOrd="0" destOrd="0" presId="urn:microsoft.com/office/officeart/2016/7/layout/RepeatingBendingProcessNew"/>
    <dgm:cxn modelId="{117A4390-2288-6249-A715-3B6083104BE6}" type="presParOf" srcId="{407ACDBC-F741-F448-935A-35AC5335A297}" destId="{D0C9C67A-25DE-BC42-BDBB-8A87D7754F0C}" srcOrd="6" destOrd="0" presId="urn:microsoft.com/office/officeart/2016/7/layout/RepeatingBendingProcessNew"/>
    <dgm:cxn modelId="{FFC0D429-096A-D448-9A0F-04639D84E151}" type="presParOf" srcId="{407ACDBC-F741-F448-935A-35AC5335A297}" destId="{A8189385-880F-A349-92D8-EFDB7A840D3F}" srcOrd="7" destOrd="0" presId="urn:microsoft.com/office/officeart/2016/7/layout/RepeatingBendingProcessNew"/>
    <dgm:cxn modelId="{52FE445D-919E-BB48-A745-26D72BE8CAB8}" type="presParOf" srcId="{A8189385-880F-A349-92D8-EFDB7A840D3F}" destId="{EE697A5F-A08F-7D41-99C9-341A2C2EED4B}" srcOrd="0" destOrd="0" presId="urn:microsoft.com/office/officeart/2016/7/layout/RepeatingBendingProcessNew"/>
    <dgm:cxn modelId="{92BA92B7-8AA6-7B47-9C0C-8676097933C7}" type="presParOf" srcId="{407ACDBC-F741-F448-935A-35AC5335A297}" destId="{B802B6F6-B6CD-7848-BBF4-684030ACD273}" srcOrd="8" destOrd="0" presId="urn:microsoft.com/office/officeart/2016/7/layout/RepeatingBendingProcessNew"/>
    <dgm:cxn modelId="{5BB8E314-98D5-7444-AF8B-21EE24C7EBB0}" type="presParOf" srcId="{407ACDBC-F741-F448-935A-35AC5335A297}" destId="{15106C8A-4088-9D46-943F-1E71DAD3697C}" srcOrd="9" destOrd="0" presId="urn:microsoft.com/office/officeart/2016/7/layout/RepeatingBendingProcessNew"/>
    <dgm:cxn modelId="{77DD763C-015B-214A-9C2F-49D85A6BC784}" type="presParOf" srcId="{15106C8A-4088-9D46-943F-1E71DAD3697C}" destId="{9C444050-20DF-5341-8683-9D102DC739E9}" srcOrd="0" destOrd="0" presId="urn:microsoft.com/office/officeart/2016/7/layout/RepeatingBendingProcessNew"/>
    <dgm:cxn modelId="{DD2799C6-AA3A-774A-B8E9-03518F878C2A}" type="presParOf" srcId="{407ACDBC-F741-F448-935A-35AC5335A297}" destId="{95ACF968-0B7F-4D45-967E-2CD2292DD784}" srcOrd="10" destOrd="0" presId="urn:microsoft.com/office/officeart/2016/7/layout/RepeatingBendingProcessNew"/>
    <dgm:cxn modelId="{81FCC0F7-8D73-C242-B7E6-EA6A7B579237}" type="presParOf" srcId="{407ACDBC-F741-F448-935A-35AC5335A297}" destId="{4123D0D5-8B5A-7E4A-92D1-0C9C224B319B}" srcOrd="11" destOrd="0" presId="urn:microsoft.com/office/officeart/2016/7/layout/RepeatingBendingProcessNew"/>
    <dgm:cxn modelId="{01CF988B-9087-3C4F-AE94-F01D8547E52C}" type="presParOf" srcId="{4123D0D5-8B5A-7E4A-92D1-0C9C224B319B}" destId="{3E0E29A7-E254-1445-AE7A-3610871B8EAF}" srcOrd="0" destOrd="0" presId="urn:microsoft.com/office/officeart/2016/7/layout/RepeatingBendingProcessNew"/>
    <dgm:cxn modelId="{7C8E3A73-AC98-234C-A51D-1FB3CF90A9A7}" type="presParOf" srcId="{407ACDBC-F741-F448-935A-35AC5335A297}" destId="{9E58DCBE-6CC0-8644-9132-9A3256239C93}" srcOrd="12" destOrd="0" presId="urn:microsoft.com/office/officeart/2016/7/layout/RepeatingBendingProcessNew"/>
    <dgm:cxn modelId="{D10DE194-700E-3C49-92A5-C69D55C761CF}" type="presParOf" srcId="{407ACDBC-F741-F448-935A-35AC5335A297}" destId="{68194A54-9B5C-804E-8811-66E5DE222BA8}" srcOrd="13" destOrd="0" presId="urn:microsoft.com/office/officeart/2016/7/layout/RepeatingBendingProcessNew"/>
    <dgm:cxn modelId="{67DCEC8C-DB48-014E-8DA7-6E526A9A3F56}" type="presParOf" srcId="{68194A54-9B5C-804E-8811-66E5DE222BA8}" destId="{2BCD30EE-E990-EB4A-A53D-C89710A28E82}" srcOrd="0" destOrd="0" presId="urn:microsoft.com/office/officeart/2016/7/layout/RepeatingBendingProcessNew"/>
    <dgm:cxn modelId="{AEBF8753-3261-9540-89CA-2C61C4BC2911}" type="presParOf" srcId="{407ACDBC-F741-F448-935A-35AC5335A297}" destId="{B09C8CEA-CE29-324C-8E5D-B3C8851F0820}" srcOrd="14" destOrd="0" presId="urn:microsoft.com/office/officeart/2016/7/layout/RepeatingBendingProcessNew"/>
    <dgm:cxn modelId="{61A5A1DF-4B33-FA49-B4F2-52C58FE2DA34}" type="presParOf" srcId="{407ACDBC-F741-F448-935A-35AC5335A297}" destId="{08792D62-0468-3841-9478-E11194B6748B}" srcOrd="15" destOrd="0" presId="urn:microsoft.com/office/officeart/2016/7/layout/RepeatingBendingProcessNew"/>
    <dgm:cxn modelId="{44E019B0-2A85-EC43-ABF7-A161D2857576}" type="presParOf" srcId="{08792D62-0468-3841-9478-E11194B6748B}" destId="{9DDE6A74-9160-1542-9DBD-D6205059D46B}" srcOrd="0" destOrd="0" presId="urn:microsoft.com/office/officeart/2016/7/layout/RepeatingBendingProcessNew"/>
    <dgm:cxn modelId="{4B78CA37-3340-0841-9117-59F35D441CC2}" type="presParOf" srcId="{407ACDBC-F741-F448-935A-35AC5335A297}" destId="{C7BFFE7F-19CB-9645-8789-0062000059C4}" srcOrd="16" destOrd="0" presId="urn:microsoft.com/office/officeart/2016/7/layout/RepeatingBendingProcessNew"/>
    <dgm:cxn modelId="{62E53ED1-C0CE-FC41-80B8-AC7DB86AA179}" type="presParOf" srcId="{407ACDBC-F741-F448-935A-35AC5335A297}" destId="{E9787CCB-C1C3-8C49-B32A-A1516C9ADB25}" srcOrd="17" destOrd="0" presId="urn:microsoft.com/office/officeart/2016/7/layout/RepeatingBendingProcessNew"/>
    <dgm:cxn modelId="{D3085F28-297B-EF49-8847-50AEA6FA093F}" type="presParOf" srcId="{E9787CCB-C1C3-8C49-B32A-A1516C9ADB25}" destId="{46EB37AE-E60D-564F-A9B0-2D6AD8AA62E3}" srcOrd="0" destOrd="0" presId="urn:microsoft.com/office/officeart/2016/7/layout/RepeatingBendingProcessNew"/>
    <dgm:cxn modelId="{BF848380-A6AB-884C-9463-BDD75EAA0BC6}" type="presParOf" srcId="{407ACDBC-F741-F448-935A-35AC5335A297}" destId="{F1B20B39-6973-784A-B309-21C060723A69}" srcOrd="18" destOrd="0" presId="urn:microsoft.com/office/officeart/2016/7/layout/RepeatingBendingProcessNew"/>
    <dgm:cxn modelId="{412E8749-BD0B-2247-B5AB-1B6DB7A88B38}" type="presParOf" srcId="{407ACDBC-F741-F448-935A-35AC5335A297}" destId="{95941C09-F4DE-9846-8A28-F92ADA03B4FE}" srcOrd="19" destOrd="0" presId="urn:microsoft.com/office/officeart/2016/7/layout/RepeatingBendingProcessNew"/>
    <dgm:cxn modelId="{26305286-AA78-024E-BA48-2B5237DF041B}" type="presParOf" srcId="{95941C09-F4DE-9846-8A28-F92ADA03B4FE}" destId="{443C8E69-9443-AF45-89C7-93B350969D97}" srcOrd="0" destOrd="0" presId="urn:microsoft.com/office/officeart/2016/7/layout/RepeatingBendingProcessNew"/>
    <dgm:cxn modelId="{D92BF4E6-242B-4148-849D-75515BC0E8C2}" type="presParOf" srcId="{407ACDBC-F741-F448-935A-35AC5335A297}" destId="{66833D7B-0848-9544-ADCB-78D541299F5D}" srcOrd="20" destOrd="0" presId="urn:microsoft.com/office/officeart/2016/7/layout/RepeatingBendingProcessNew"/>
    <dgm:cxn modelId="{8ACC2AC2-E05C-9449-8869-D43F437DDF59}" type="presParOf" srcId="{407ACDBC-F741-F448-935A-35AC5335A297}" destId="{93DC453F-4391-5247-8182-E2558105A2E9}" srcOrd="21" destOrd="0" presId="urn:microsoft.com/office/officeart/2016/7/layout/RepeatingBendingProcessNew"/>
    <dgm:cxn modelId="{4F3A2EDA-126E-B54C-8CEF-E8107847C1E3}" type="presParOf" srcId="{93DC453F-4391-5247-8182-E2558105A2E9}" destId="{98ABACF7-C4FB-934D-8B15-CA9D1BE007E4}" srcOrd="0" destOrd="0" presId="urn:microsoft.com/office/officeart/2016/7/layout/RepeatingBendingProcessNew"/>
    <dgm:cxn modelId="{D49FE22C-C14E-144C-BE00-375E4DD57AAD}" type="presParOf" srcId="{407ACDBC-F741-F448-935A-35AC5335A297}" destId="{C5C84E5C-7917-5C47-A913-D09D38F1B412}" srcOrd="22" destOrd="0" presId="urn:microsoft.com/office/officeart/2016/7/layout/RepeatingBendingProcessNew"/>
    <dgm:cxn modelId="{C15D7093-8BB5-0240-A582-88DD66ACB67E}" type="presParOf" srcId="{407ACDBC-F741-F448-935A-35AC5335A297}" destId="{8DF52E5F-CC6A-A641-82B6-4589C8D415CA}" srcOrd="23" destOrd="0" presId="urn:microsoft.com/office/officeart/2016/7/layout/RepeatingBendingProcessNew"/>
    <dgm:cxn modelId="{14959372-6DC0-AF49-A18E-CCD565618F69}" type="presParOf" srcId="{8DF52E5F-CC6A-A641-82B6-4589C8D415CA}" destId="{15EC811C-6F60-944E-87F7-C167E712AC3A}" srcOrd="0" destOrd="0" presId="urn:microsoft.com/office/officeart/2016/7/layout/RepeatingBendingProcessNew"/>
    <dgm:cxn modelId="{421BE223-E8E1-F44E-9946-03D488CD4138}" type="presParOf" srcId="{407ACDBC-F741-F448-935A-35AC5335A297}" destId="{32483662-7DB8-2047-98F4-49A20CF177AB}" srcOrd="24" destOrd="0" presId="urn:microsoft.com/office/officeart/2016/7/layout/RepeatingBendingProcessNew"/>
    <dgm:cxn modelId="{6B849745-2DCB-C042-8147-9E23C82A5BFE}" type="presParOf" srcId="{407ACDBC-F741-F448-935A-35AC5335A297}" destId="{FD56B2A8-E3A6-DB46-B980-58B8AA8D78A2}" srcOrd="25" destOrd="0" presId="urn:microsoft.com/office/officeart/2016/7/layout/RepeatingBendingProcessNew"/>
    <dgm:cxn modelId="{A98FADD9-573B-EC42-8982-B9764A63F821}" type="presParOf" srcId="{FD56B2A8-E3A6-DB46-B980-58B8AA8D78A2}" destId="{45DAEC9E-E84F-FD44-9160-649A46D57E9A}" srcOrd="0" destOrd="0" presId="urn:microsoft.com/office/officeart/2016/7/layout/RepeatingBendingProcessNew"/>
    <dgm:cxn modelId="{4087CEFE-CC8A-9946-95D7-CC8EF7A9E94F}" type="presParOf" srcId="{407ACDBC-F741-F448-935A-35AC5335A297}" destId="{978458A2-CD09-304B-8B4F-0FDF4CA808DF}" srcOrd="26" destOrd="0" presId="urn:microsoft.com/office/officeart/2016/7/layout/RepeatingBendingProcessNew"/>
    <dgm:cxn modelId="{6C61593E-3F41-A249-BDD6-B6F180218E38}" type="presParOf" srcId="{407ACDBC-F741-F448-935A-35AC5335A297}" destId="{60DBA845-09CD-5845-A99B-B460FF505959}" srcOrd="27" destOrd="0" presId="urn:microsoft.com/office/officeart/2016/7/layout/RepeatingBendingProcessNew"/>
    <dgm:cxn modelId="{1CC29CC4-4D0F-A34E-B188-648DE6105FEA}" type="presParOf" srcId="{60DBA845-09CD-5845-A99B-B460FF505959}" destId="{8863BA4A-4782-A742-9AD3-638667B07944}" srcOrd="0" destOrd="0" presId="urn:microsoft.com/office/officeart/2016/7/layout/RepeatingBendingProcessNew"/>
    <dgm:cxn modelId="{C70A6FC3-9CB7-A74D-9FB3-23A06BA10CAB}" type="presParOf" srcId="{407ACDBC-F741-F448-935A-35AC5335A297}" destId="{573701F5-5C56-C546-85B3-C9DCA3C4F2D9}" srcOrd="28" destOrd="0" presId="urn:microsoft.com/office/officeart/2016/7/layout/RepeatingBendingProcessNew"/>
    <dgm:cxn modelId="{CCD6E203-3FD5-7F45-B7CA-B6D26910B828}" type="presParOf" srcId="{407ACDBC-F741-F448-935A-35AC5335A297}" destId="{27749B28-30CA-7A47-97D0-76F793FD678C}" srcOrd="29" destOrd="0" presId="urn:microsoft.com/office/officeart/2016/7/layout/RepeatingBendingProcessNew"/>
    <dgm:cxn modelId="{222BACAA-4B8C-6E4B-8ACE-C84A0948C883}" type="presParOf" srcId="{27749B28-30CA-7A47-97D0-76F793FD678C}" destId="{8A9787B3-4E46-274A-AEE1-C1CC5BE1AED0}" srcOrd="0" destOrd="0" presId="urn:microsoft.com/office/officeart/2016/7/layout/RepeatingBendingProcessNew"/>
    <dgm:cxn modelId="{851980F9-3DF7-7949-BA11-A3644C5E75CC}" type="presParOf" srcId="{407ACDBC-F741-F448-935A-35AC5335A297}" destId="{8B9AAB42-8BB5-2540-92A1-086A0BD19A23}" srcOrd="30" destOrd="0" presId="urn:microsoft.com/office/officeart/2016/7/layout/RepeatingBendingProcessNew"/>
    <dgm:cxn modelId="{53FFF0A1-E618-ED49-BFBC-20ADB8348F42}" type="presParOf" srcId="{407ACDBC-F741-F448-935A-35AC5335A297}" destId="{1CEA38D9-B87E-0B4C-9540-E20428556EBF}" srcOrd="31" destOrd="0" presId="urn:microsoft.com/office/officeart/2016/7/layout/RepeatingBendingProcessNew"/>
    <dgm:cxn modelId="{16FF232A-C868-FC44-9145-0DAA5250BB29}" type="presParOf" srcId="{1CEA38D9-B87E-0B4C-9540-E20428556EBF}" destId="{CA40E848-FE26-ED44-9521-7A48BD6A5F5E}" srcOrd="0" destOrd="0" presId="urn:microsoft.com/office/officeart/2016/7/layout/RepeatingBendingProcessNew"/>
    <dgm:cxn modelId="{F0338ED5-B645-CB4C-9634-A496ECAC4161}" type="presParOf" srcId="{407ACDBC-F741-F448-935A-35AC5335A297}" destId="{6930169D-965F-2A4F-AF4F-FCC8FF10196E}" srcOrd="32" destOrd="0" presId="urn:microsoft.com/office/officeart/2016/7/layout/RepeatingBendingProcessNew"/>
    <dgm:cxn modelId="{0A940955-7D13-FF44-A2E7-6BDC3FA3FDEE}" type="presParOf" srcId="{407ACDBC-F741-F448-935A-35AC5335A297}" destId="{08D4DB67-8753-AE48-8016-1335C1381A47}" srcOrd="33" destOrd="0" presId="urn:microsoft.com/office/officeart/2016/7/layout/RepeatingBendingProcessNew"/>
    <dgm:cxn modelId="{9B035828-174E-284A-B7B6-E1D32E61F3F0}" type="presParOf" srcId="{08D4DB67-8753-AE48-8016-1335C1381A47}" destId="{10EB273A-4220-8445-8118-87961214F4B1}" srcOrd="0" destOrd="0" presId="urn:microsoft.com/office/officeart/2016/7/layout/RepeatingBendingProcessNew"/>
    <dgm:cxn modelId="{774D06DC-6A73-284A-BAF4-123A28847545}" type="presParOf" srcId="{407ACDBC-F741-F448-935A-35AC5335A297}" destId="{893DE21C-49F5-5C49-B7D7-5864C1B05EB6}" srcOrd="34" destOrd="0" presId="urn:microsoft.com/office/officeart/2016/7/layout/RepeatingBendingProcessNew"/>
    <dgm:cxn modelId="{9FB7611D-633F-3243-B5B7-780ED5B0F68A}" type="presParOf" srcId="{407ACDBC-F741-F448-935A-35AC5335A297}" destId="{6E098886-C6EC-474B-8257-2F5F77BAEFA8}" srcOrd="35" destOrd="0" presId="urn:microsoft.com/office/officeart/2016/7/layout/RepeatingBendingProcessNew"/>
    <dgm:cxn modelId="{8676A096-B1B9-1346-BDF5-78C96D8C093F}" type="presParOf" srcId="{6E098886-C6EC-474B-8257-2F5F77BAEFA8}" destId="{69AB0868-E047-994D-B29E-2422023DCBC3}" srcOrd="0" destOrd="0" presId="urn:microsoft.com/office/officeart/2016/7/layout/RepeatingBendingProcessNew"/>
    <dgm:cxn modelId="{4197E1E0-5013-4B4A-9B3D-BA9ED94DB0C8}" type="presParOf" srcId="{407ACDBC-F741-F448-935A-35AC5335A297}" destId="{A8DB960C-B3C5-E74A-9B28-2A37B7A303FA}" srcOrd="36" destOrd="0" presId="urn:microsoft.com/office/officeart/2016/7/layout/RepeatingBendingProcessNew"/>
    <dgm:cxn modelId="{406CE6D7-3E84-3A47-B531-F1357FE9586E}" type="presParOf" srcId="{407ACDBC-F741-F448-935A-35AC5335A297}" destId="{9C13DF9E-557B-F54F-A7BC-A7C6B585A709}" srcOrd="37" destOrd="0" presId="urn:microsoft.com/office/officeart/2016/7/layout/RepeatingBendingProcessNew"/>
    <dgm:cxn modelId="{FE8FDE7C-3448-AF43-A285-1611E63913C1}" type="presParOf" srcId="{9C13DF9E-557B-F54F-A7BC-A7C6B585A709}" destId="{200949EC-81FF-284C-80B6-B6D97D44DE65}" srcOrd="0" destOrd="0" presId="urn:microsoft.com/office/officeart/2016/7/layout/RepeatingBendingProcessNew"/>
    <dgm:cxn modelId="{7645D33A-EEB5-EF42-960B-F4FE23446589}" type="presParOf" srcId="{407ACDBC-F741-F448-935A-35AC5335A297}" destId="{28A16959-C432-8C43-9C52-5F7C71C12A44}" srcOrd="38" destOrd="0" presId="urn:microsoft.com/office/officeart/2016/7/layout/RepeatingBendingProcessNew"/>
    <dgm:cxn modelId="{FB4FF692-24B3-CC41-B370-B57965AEBCA2}" type="presParOf" srcId="{407ACDBC-F741-F448-935A-35AC5335A297}" destId="{9365D5B1-9797-374B-91B3-0A61725518E0}" srcOrd="39" destOrd="0" presId="urn:microsoft.com/office/officeart/2016/7/layout/RepeatingBendingProcessNew"/>
    <dgm:cxn modelId="{219D2AFA-C6D2-244D-9A4A-1A704BDB8BA9}" type="presParOf" srcId="{9365D5B1-9797-374B-91B3-0A61725518E0}" destId="{E7502DC7-17A5-F94F-AE29-45EA6B26F800}" srcOrd="0" destOrd="0" presId="urn:microsoft.com/office/officeart/2016/7/layout/RepeatingBendingProcessNew"/>
    <dgm:cxn modelId="{DFBFAB35-E584-CE4F-80F0-6A303903CBBD}" type="presParOf" srcId="{407ACDBC-F741-F448-935A-35AC5335A297}" destId="{80C001BC-1137-1D47-B02E-4D373AEAC79B}" srcOrd="40" destOrd="0" presId="urn:microsoft.com/office/officeart/2016/7/layout/RepeatingBendingProcessNew"/>
    <dgm:cxn modelId="{CAD2035C-B035-4E45-B35B-ABBDAB7CE721}" type="presParOf" srcId="{407ACDBC-F741-F448-935A-35AC5335A297}" destId="{4FB9DB1E-5012-A341-863E-264CC973AA66}" srcOrd="41" destOrd="0" presId="urn:microsoft.com/office/officeart/2016/7/layout/RepeatingBendingProcessNew"/>
    <dgm:cxn modelId="{BB707BEA-1D91-9347-B1CB-54A5B688C3E1}" type="presParOf" srcId="{4FB9DB1E-5012-A341-863E-264CC973AA66}" destId="{436CD6DB-8092-CC45-B821-2CDC49B1454F}" srcOrd="0" destOrd="0" presId="urn:microsoft.com/office/officeart/2016/7/layout/RepeatingBendingProcessNew"/>
    <dgm:cxn modelId="{7D2C4C6C-B7B2-F542-8A3B-240424FA720F}" type="presParOf" srcId="{407ACDBC-F741-F448-935A-35AC5335A297}" destId="{C8F4B829-B868-DC42-9C6C-4E10E25ABCB2}" srcOrd="42" destOrd="0" presId="urn:microsoft.com/office/officeart/2016/7/layout/RepeatingBendingProcessNew"/>
    <dgm:cxn modelId="{8F0487F5-90FB-CF45-A3B6-DAD8C93EA355}" type="presParOf" srcId="{407ACDBC-F741-F448-935A-35AC5335A297}" destId="{845DC3BE-383C-144C-8731-69A23650118F}" srcOrd="43" destOrd="0" presId="urn:microsoft.com/office/officeart/2016/7/layout/RepeatingBendingProcessNew"/>
    <dgm:cxn modelId="{642D5C58-BC16-5744-BBB3-3EDCCA9AF4B6}" type="presParOf" srcId="{845DC3BE-383C-144C-8731-69A23650118F}" destId="{8312A497-186D-C940-AAD3-4094EEE18614}" srcOrd="0" destOrd="0" presId="urn:microsoft.com/office/officeart/2016/7/layout/RepeatingBendingProcessNew"/>
    <dgm:cxn modelId="{57ABFC39-2D0A-034F-B329-8AD29AB3E950}" type="presParOf" srcId="{407ACDBC-F741-F448-935A-35AC5335A297}" destId="{3E16BB62-034F-A74B-AB6B-07B58588D37C}" srcOrd="44" destOrd="0" presId="urn:microsoft.com/office/officeart/2016/7/layout/RepeatingBendingProcessNew"/>
    <dgm:cxn modelId="{380DB264-E638-2944-B5BD-D495BCE7C762}" type="presParOf" srcId="{407ACDBC-F741-F448-935A-35AC5335A297}" destId="{02534C29-2E39-CF46-A98A-4422B39113EB}" srcOrd="45" destOrd="0" presId="urn:microsoft.com/office/officeart/2016/7/layout/RepeatingBendingProcessNew"/>
    <dgm:cxn modelId="{728179CF-5D95-444D-9769-146EB28E8DC9}" type="presParOf" srcId="{02534C29-2E39-CF46-A98A-4422B39113EB}" destId="{A37CA86A-D9A3-4E4D-A46F-75D5FA26851D}" srcOrd="0" destOrd="0" presId="urn:microsoft.com/office/officeart/2016/7/layout/RepeatingBendingProcessNew"/>
    <dgm:cxn modelId="{D9A55E86-2128-DF46-A0F2-39008CF00ECF}" type="presParOf" srcId="{407ACDBC-F741-F448-935A-35AC5335A297}" destId="{1D414DC0-55A9-4B49-BF85-C845AD09DD16}" srcOrd="46" destOrd="0" presId="urn:microsoft.com/office/officeart/2016/7/layout/RepeatingBendingProcessNew"/>
    <dgm:cxn modelId="{6BAAC78C-CA10-3946-8B45-F810420D32AF}" type="presParOf" srcId="{407ACDBC-F741-F448-935A-35AC5335A297}" destId="{5D7FA13B-0EA2-7C46-AE45-E2A25B8D3FC6}" srcOrd="47" destOrd="0" presId="urn:microsoft.com/office/officeart/2016/7/layout/RepeatingBendingProcessNew"/>
    <dgm:cxn modelId="{EAA26F2B-CBD3-5A44-9A20-6562BB23CC0D}" type="presParOf" srcId="{5D7FA13B-0EA2-7C46-AE45-E2A25B8D3FC6}" destId="{FA9E31F1-EDA9-D540-B223-9E7388AB7342}" srcOrd="0" destOrd="0" presId="urn:microsoft.com/office/officeart/2016/7/layout/RepeatingBendingProcessNew"/>
    <dgm:cxn modelId="{2CEF5B75-6107-9F46-9831-9325FAEBB0CD}" type="presParOf" srcId="{407ACDBC-F741-F448-935A-35AC5335A297}" destId="{EB4433D4-4F45-2240-895B-627F2023BDBF}" srcOrd="48" destOrd="0" presId="urn:microsoft.com/office/officeart/2016/7/layout/RepeatingBendingProcessNew"/>
    <dgm:cxn modelId="{E2096548-4DA4-E342-A197-D9777FAF6701}" type="presParOf" srcId="{407ACDBC-F741-F448-935A-35AC5335A297}" destId="{FBCED536-F3FD-0C40-B499-D5094810A26A}" srcOrd="49" destOrd="0" presId="urn:microsoft.com/office/officeart/2016/7/layout/RepeatingBendingProcessNew"/>
    <dgm:cxn modelId="{1D39CF7F-3747-2540-AC2F-F7AD7CED92F8}" type="presParOf" srcId="{FBCED536-F3FD-0C40-B499-D5094810A26A}" destId="{5BA2E807-F603-EB4F-8494-B1317D69651F}" srcOrd="0" destOrd="0" presId="urn:microsoft.com/office/officeart/2016/7/layout/RepeatingBendingProcessNew"/>
    <dgm:cxn modelId="{F0495183-DAAD-7445-B48F-F9C8B68089BC}" type="presParOf" srcId="{407ACDBC-F741-F448-935A-35AC5335A297}" destId="{F2DB2020-F822-094E-B2D3-E481D7BEC2BA}" srcOrd="50" destOrd="0" presId="urn:microsoft.com/office/officeart/2016/7/layout/RepeatingBendingProcessNew"/>
    <dgm:cxn modelId="{23DA4B05-3791-C144-9F58-7B4E6587736B}" type="presParOf" srcId="{407ACDBC-F741-F448-935A-35AC5335A297}" destId="{FF7A5AF1-1735-164A-9D56-B5BB7CA782A5}" srcOrd="51" destOrd="0" presId="urn:microsoft.com/office/officeart/2016/7/layout/RepeatingBendingProcessNew"/>
    <dgm:cxn modelId="{F574DFF7-DB75-4740-AE49-B4C0F65FC6AC}" type="presParOf" srcId="{FF7A5AF1-1735-164A-9D56-B5BB7CA782A5}" destId="{E93C51BE-8D2B-C34D-9D6C-A95B9E1BE6D2}" srcOrd="0" destOrd="0" presId="urn:microsoft.com/office/officeart/2016/7/layout/RepeatingBendingProcessNew"/>
    <dgm:cxn modelId="{FB7DF011-E086-A54D-8EC6-71606576FA49}" type="presParOf" srcId="{407ACDBC-F741-F448-935A-35AC5335A297}" destId="{3C3E2826-8B25-C24F-9FBF-A2CE46DAC8B6}" srcOrd="52" destOrd="0" presId="urn:microsoft.com/office/officeart/2016/7/layout/RepeatingBendingProcessNew"/>
    <dgm:cxn modelId="{5F3CDCD2-529E-784A-B866-E1A51C7C10E7}" type="presParOf" srcId="{407ACDBC-F741-F448-935A-35AC5335A297}" destId="{DCEAB658-06DF-724D-B648-CD5520A2F864}" srcOrd="53" destOrd="0" presId="urn:microsoft.com/office/officeart/2016/7/layout/RepeatingBendingProcessNew"/>
    <dgm:cxn modelId="{53C7E916-8A68-B845-915B-CFAACAE2A8FD}" type="presParOf" srcId="{DCEAB658-06DF-724D-B648-CD5520A2F864}" destId="{7F7025A3-A0AF-4E46-A9F3-FBD0497FFE7D}" srcOrd="0" destOrd="0" presId="urn:microsoft.com/office/officeart/2016/7/layout/RepeatingBendingProcessNew"/>
    <dgm:cxn modelId="{448BF280-EE0F-CE4D-A17E-05477313E675}" type="presParOf" srcId="{407ACDBC-F741-F448-935A-35AC5335A297}" destId="{A163DC23-E650-5E43-889D-9E03980F4F1F}" srcOrd="54" destOrd="0" presId="urn:microsoft.com/office/officeart/2016/7/layout/RepeatingBendingProcessNew"/>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E711B2-D6FD-4346-BFCA-DC895AD1D7EC}">
      <dsp:nvSpPr>
        <dsp:cNvPr id="0" name=""/>
        <dsp:cNvSpPr/>
      </dsp:nvSpPr>
      <dsp:spPr>
        <a:xfrm>
          <a:off x="5345" y="478482"/>
          <a:ext cx="1399052" cy="6995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kern="1200"/>
            <a:t>Preprocessing Pipeline</a:t>
          </a:r>
          <a:endParaRPr lang="en-US" sz="1600" kern="1200"/>
        </a:p>
      </dsp:txBody>
      <dsp:txXfrm>
        <a:off x="25833" y="498970"/>
        <a:ext cx="1358076" cy="658550"/>
      </dsp:txXfrm>
    </dsp:sp>
    <dsp:sp modelId="{8545F7CC-03A6-CD46-AC4F-B84ECDACFC96}">
      <dsp:nvSpPr>
        <dsp:cNvPr id="0" name=""/>
        <dsp:cNvSpPr/>
      </dsp:nvSpPr>
      <dsp:spPr>
        <a:xfrm>
          <a:off x="1754160" y="478482"/>
          <a:ext cx="1399052" cy="6995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kern="1200"/>
            <a:t>Dataset Merging</a:t>
          </a:r>
          <a:endParaRPr lang="en-US" sz="1600" kern="1200"/>
        </a:p>
      </dsp:txBody>
      <dsp:txXfrm>
        <a:off x="1774648" y="498970"/>
        <a:ext cx="1358076" cy="658550"/>
      </dsp:txXfrm>
    </dsp:sp>
    <dsp:sp modelId="{62EA8353-5D3E-E644-A15C-0A23DE2A23BF}">
      <dsp:nvSpPr>
        <dsp:cNvPr id="0" name=""/>
        <dsp:cNvSpPr/>
      </dsp:nvSpPr>
      <dsp:spPr>
        <a:xfrm>
          <a:off x="1894065" y="1178008"/>
          <a:ext cx="139905" cy="524644"/>
        </a:xfrm>
        <a:custGeom>
          <a:avLst/>
          <a:gdLst/>
          <a:ahLst/>
          <a:cxnLst/>
          <a:rect l="0" t="0" r="0" b="0"/>
          <a:pathLst>
            <a:path>
              <a:moveTo>
                <a:pt x="0" y="0"/>
              </a:moveTo>
              <a:lnTo>
                <a:pt x="0" y="524644"/>
              </a:lnTo>
              <a:lnTo>
                <a:pt x="139905" y="52464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C7200AE-11EC-9142-8D63-DD6440E0A262}">
      <dsp:nvSpPr>
        <dsp:cNvPr id="0" name=""/>
        <dsp:cNvSpPr/>
      </dsp:nvSpPr>
      <dsp:spPr>
        <a:xfrm>
          <a:off x="2033970" y="1352889"/>
          <a:ext cx="1119241" cy="69952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a:t>Aligned sensor formats across multiple CASAS deployments.</a:t>
          </a:r>
        </a:p>
      </dsp:txBody>
      <dsp:txXfrm>
        <a:off x="2054458" y="1373377"/>
        <a:ext cx="1078265" cy="658550"/>
      </dsp:txXfrm>
    </dsp:sp>
    <dsp:sp modelId="{62223396-6C32-6E46-834D-9A6CC828CC8B}">
      <dsp:nvSpPr>
        <dsp:cNvPr id="0" name=""/>
        <dsp:cNvSpPr/>
      </dsp:nvSpPr>
      <dsp:spPr>
        <a:xfrm>
          <a:off x="1894065" y="1178008"/>
          <a:ext cx="139905" cy="1399052"/>
        </a:xfrm>
        <a:custGeom>
          <a:avLst/>
          <a:gdLst/>
          <a:ahLst/>
          <a:cxnLst/>
          <a:rect l="0" t="0" r="0" b="0"/>
          <a:pathLst>
            <a:path>
              <a:moveTo>
                <a:pt x="0" y="0"/>
              </a:moveTo>
              <a:lnTo>
                <a:pt x="0" y="1399052"/>
              </a:lnTo>
              <a:lnTo>
                <a:pt x="139905" y="139905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2225C3A-109F-3444-BB02-252F1B376EDF}">
      <dsp:nvSpPr>
        <dsp:cNvPr id="0" name=""/>
        <dsp:cNvSpPr/>
      </dsp:nvSpPr>
      <dsp:spPr>
        <a:xfrm>
          <a:off x="2033970" y="2227297"/>
          <a:ext cx="1119241" cy="69952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a:t>Normalized timestamp formats and resolved missing data.</a:t>
          </a:r>
        </a:p>
      </dsp:txBody>
      <dsp:txXfrm>
        <a:off x="2054458" y="2247785"/>
        <a:ext cx="1078265" cy="658550"/>
      </dsp:txXfrm>
    </dsp:sp>
    <dsp:sp modelId="{DB579B91-D60E-B745-91BD-7F3C9CD67E1F}">
      <dsp:nvSpPr>
        <dsp:cNvPr id="0" name=""/>
        <dsp:cNvSpPr/>
      </dsp:nvSpPr>
      <dsp:spPr>
        <a:xfrm>
          <a:off x="3502975" y="478482"/>
          <a:ext cx="1399052" cy="6995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kern="1200"/>
            <a:t>Feature Engineering</a:t>
          </a:r>
          <a:endParaRPr lang="en-US" sz="1600" kern="1200"/>
        </a:p>
      </dsp:txBody>
      <dsp:txXfrm>
        <a:off x="3523463" y="498970"/>
        <a:ext cx="1358076" cy="658550"/>
      </dsp:txXfrm>
    </dsp:sp>
    <dsp:sp modelId="{6DDCA94B-A47F-7949-95C9-3E868397E749}">
      <dsp:nvSpPr>
        <dsp:cNvPr id="0" name=""/>
        <dsp:cNvSpPr/>
      </dsp:nvSpPr>
      <dsp:spPr>
        <a:xfrm>
          <a:off x="3642880" y="1178008"/>
          <a:ext cx="139905" cy="524644"/>
        </a:xfrm>
        <a:custGeom>
          <a:avLst/>
          <a:gdLst/>
          <a:ahLst/>
          <a:cxnLst/>
          <a:rect l="0" t="0" r="0" b="0"/>
          <a:pathLst>
            <a:path>
              <a:moveTo>
                <a:pt x="0" y="0"/>
              </a:moveTo>
              <a:lnTo>
                <a:pt x="0" y="524644"/>
              </a:lnTo>
              <a:lnTo>
                <a:pt x="139905" y="52464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1086119-B340-394A-827A-F3B3C021F412}">
      <dsp:nvSpPr>
        <dsp:cNvPr id="0" name=""/>
        <dsp:cNvSpPr/>
      </dsp:nvSpPr>
      <dsp:spPr>
        <a:xfrm>
          <a:off x="3782786" y="1352889"/>
          <a:ext cx="1119241" cy="69952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a:t>Mapped sensor events → </a:t>
          </a:r>
          <a:r>
            <a:rPr lang="en-US" sz="1000" i="1" kern="1200"/>
            <a:t>(Activity, Location)</a:t>
          </a:r>
          <a:r>
            <a:rPr lang="en-US" sz="1000" kern="1200"/>
            <a:t> tuples.</a:t>
          </a:r>
        </a:p>
      </dsp:txBody>
      <dsp:txXfrm>
        <a:off x="3803274" y="1373377"/>
        <a:ext cx="1078265" cy="658550"/>
      </dsp:txXfrm>
    </dsp:sp>
    <dsp:sp modelId="{38B1C7BF-1F1C-1E43-8768-17107B20D527}">
      <dsp:nvSpPr>
        <dsp:cNvPr id="0" name=""/>
        <dsp:cNvSpPr/>
      </dsp:nvSpPr>
      <dsp:spPr>
        <a:xfrm>
          <a:off x="3642880" y="1178008"/>
          <a:ext cx="139905" cy="1399052"/>
        </a:xfrm>
        <a:custGeom>
          <a:avLst/>
          <a:gdLst/>
          <a:ahLst/>
          <a:cxnLst/>
          <a:rect l="0" t="0" r="0" b="0"/>
          <a:pathLst>
            <a:path>
              <a:moveTo>
                <a:pt x="0" y="0"/>
              </a:moveTo>
              <a:lnTo>
                <a:pt x="0" y="1399052"/>
              </a:lnTo>
              <a:lnTo>
                <a:pt x="139905" y="139905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95065E-FFF5-B444-AB38-2C60B7EE28DF}">
      <dsp:nvSpPr>
        <dsp:cNvPr id="0" name=""/>
        <dsp:cNvSpPr/>
      </dsp:nvSpPr>
      <dsp:spPr>
        <a:xfrm>
          <a:off x="3782786" y="2227297"/>
          <a:ext cx="1119241" cy="69952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a:t>Extracted </a:t>
          </a:r>
          <a:r>
            <a:rPr lang="en-US" sz="1000" b="1" kern="1200"/>
            <a:t>time of day</a:t>
          </a:r>
          <a:r>
            <a:rPr lang="en-US" sz="1000" kern="1200"/>
            <a:t> and </a:t>
          </a:r>
          <a:r>
            <a:rPr lang="en-US" sz="1000" b="1" kern="1200"/>
            <a:t>temperature</a:t>
          </a:r>
          <a:r>
            <a:rPr lang="en-US" sz="1000" kern="1200"/>
            <a:t> from logs.</a:t>
          </a:r>
        </a:p>
      </dsp:txBody>
      <dsp:txXfrm>
        <a:off x="3803274" y="2247785"/>
        <a:ext cx="1078265" cy="658550"/>
      </dsp:txXfrm>
    </dsp:sp>
    <dsp:sp modelId="{E0007AC9-DED3-7148-B918-728F55ABAE2F}">
      <dsp:nvSpPr>
        <dsp:cNvPr id="0" name=""/>
        <dsp:cNvSpPr/>
      </dsp:nvSpPr>
      <dsp:spPr>
        <a:xfrm>
          <a:off x="5251791" y="478482"/>
          <a:ext cx="1399052" cy="6995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kern="1200"/>
            <a:t>Context Quantization</a:t>
          </a:r>
          <a:endParaRPr lang="en-US" sz="1600" kern="1200"/>
        </a:p>
      </dsp:txBody>
      <dsp:txXfrm>
        <a:off x="5272279" y="498970"/>
        <a:ext cx="1358076" cy="658550"/>
      </dsp:txXfrm>
    </dsp:sp>
    <dsp:sp modelId="{51ADEAD7-8700-5348-B854-FA30ECFD1857}">
      <dsp:nvSpPr>
        <dsp:cNvPr id="0" name=""/>
        <dsp:cNvSpPr/>
      </dsp:nvSpPr>
      <dsp:spPr>
        <a:xfrm>
          <a:off x="5391696" y="1178008"/>
          <a:ext cx="139905" cy="524644"/>
        </a:xfrm>
        <a:custGeom>
          <a:avLst/>
          <a:gdLst/>
          <a:ahLst/>
          <a:cxnLst/>
          <a:rect l="0" t="0" r="0" b="0"/>
          <a:pathLst>
            <a:path>
              <a:moveTo>
                <a:pt x="0" y="0"/>
              </a:moveTo>
              <a:lnTo>
                <a:pt x="0" y="524644"/>
              </a:lnTo>
              <a:lnTo>
                <a:pt x="139905" y="52464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B029C1-547B-FE45-98BD-54CFD73E69EC}">
      <dsp:nvSpPr>
        <dsp:cNvPr id="0" name=""/>
        <dsp:cNvSpPr/>
      </dsp:nvSpPr>
      <dsp:spPr>
        <a:xfrm>
          <a:off x="5531601" y="1352889"/>
          <a:ext cx="1119241" cy="69952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a:t>Time → Morning, Afternoon, Evening, Night</a:t>
          </a:r>
        </a:p>
      </dsp:txBody>
      <dsp:txXfrm>
        <a:off x="5552089" y="1373377"/>
        <a:ext cx="1078265" cy="658550"/>
      </dsp:txXfrm>
    </dsp:sp>
    <dsp:sp modelId="{DE0046D3-EC9A-F844-BD9B-4B35449C4F98}">
      <dsp:nvSpPr>
        <dsp:cNvPr id="0" name=""/>
        <dsp:cNvSpPr/>
      </dsp:nvSpPr>
      <dsp:spPr>
        <a:xfrm>
          <a:off x="5391696" y="1178008"/>
          <a:ext cx="139905" cy="1399052"/>
        </a:xfrm>
        <a:custGeom>
          <a:avLst/>
          <a:gdLst/>
          <a:ahLst/>
          <a:cxnLst/>
          <a:rect l="0" t="0" r="0" b="0"/>
          <a:pathLst>
            <a:path>
              <a:moveTo>
                <a:pt x="0" y="0"/>
              </a:moveTo>
              <a:lnTo>
                <a:pt x="0" y="1399052"/>
              </a:lnTo>
              <a:lnTo>
                <a:pt x="139905" y="139905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335227-30E1-3D4A-96C4-4265CFCB99DB}">
      <dsp:nvSpPr>
        <dsp:cNvPr id="0" name=""/>
        <dsp:cNvSpPr/>
      </dsp:nvSpPr>
      <dsp:spPr>
        <a:xfrm>
          <a:off x="5531601" y="2227297"/>
          <a:ext cx="1119241" cy="69952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a:t>Temperature → Cold, Moderate, Hot</a:t>
          </a:r>
        </a:p>
      </dsp:txBody>
      <dsp:txXfrm>
        <a:off x="5552089" y="2247785"/>
        <a:ext cx="1078265" cy="658550"/>
      </dsp:txXfrm>
    </dsp:sp>
    <dsp:sp modelId="{38886AC8-F575-1A44-A34D-2D0765AD72B2}">
      <dsp:nvSpPr>
        <dsp:cNvPr id="0" name=""/>
        <dsp:cNvSpPr/>
      </dsp:nvSpPr>
      <dsp:spPr>
        <a:xfrm>
          <a:off x="7000606" y="478482"/>
          <a:ext cx="1399052" cy="6995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kern="1200"/>
            <a:t>Cleaning &amp; Sequencing</a:t>
          </a:r>
          <a:endParaRPr lang="en-US" sz="1600" kern="1200"/>
        </a:p>
      </dsp:txBody>
      <dsp:txXfrm>
        <a:off x="7021094" y="498970"/>
        <a:ext cx="1358076" cy="658550"/>
      </dsp:txXfrm>
    </dsp:sp>
    <dsp:sp modelId="{A3A266BB-E7F7-7543-886C-0F7E29247F80}">
      <dsp:nvSpPr>
        <dsp:cNvPr id="0" name=""/>
        <dsp:cNvSpPr/>
      </dsp:nvSpPr>
      <dsp:spPr>
        <a:xfrm>
          <a:off x="7140511" y="1178008"/>
          <a:ext cx="139905" cy="524644"/>
        </a:xfrm>
        <a:custGeom>
          <a:avLst/>
          <a:gdLst/>
          <a:ahLst/>
          <a:cxnLst/>
          <a:rect l="0" t="0" r="0" b="0"/>
          <a:pathLst>
            <a:path>
              <a:moveTo>
                <a:pt x="0" y="0"/>
              </a:moveTo>
              <a:lnTo>
                <a:pt x="0" y="524644"/>
              </a:lnTo>
              <a:lnTo>
                <a:pt x="139905" y="52464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3E19F2-F0A3-274C-8B61-DC66BBF7F800}">
      <dsp:nvSpPr>
        <dsp:cNvPr id="0" name=""/>
        <dsp:cNvSpPr/>
      </dsp:nvSpPr>
      <dsp:spPr>
        <a:xfrm>
          <a:off x="7280416" y="1352889"/>
          <a:ext cx="1119241" cy="69952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a:t>Removed noisy sensor readings.</a:t>
          </a:r>
        </a:p>
      </dsp:txBody>
      <dsp:txXfrm>
        <a:off x="7300904" y="1373377"/>
        <a:ext cx="1078265" cy="658550"/>
      </dsp:txXfrm>
    </dsp:sp>
    <dsp:sp modelId="{3A3689F0-11A8-724E-9E7E-74F1D2A837CA}">
      <dsp:nvSpPr>
        <dsp:cNvPr id="0" name=""/>
        <dsp:cNvSpPr/>
      </dsp:nvSpPr>
      <dsp:spPr>
        <a:xfrm>
          <a:off x="7140511" y="1178008"/>
          <a:ext cx="139905" cy="1399052"/>
        </a:xfrm>
        <a:custGeom>
          <a:avLst/>
          <a:gdLst/>
          <a:ahLst/>
          <a:cxnLst/>
          <a:rect l="0" t="0" r="0" b="0"/>
          <a:pathLst>
            <a:path>
              <a:moveTo>
                <a:pt x="0" y="0"/>
              </a:moveTo>
              <a:lnTo>
                <a:pt x="0" y="1399052"/>
              </a:lnTo>
              <a:lnTo>
                <a:pt x="139905" y="139905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4AF50CD-BE49-FB4B-A98D-41B999CB99F3}">
      <dsp:nvSpPr>
        <dsp:cNvPr id="0" name=""/>
        <dsp:cNvSpPr/>
      </dsp:nvSpPr>
      <dsp:spPr>
        <a:xfrm>
          <a:off x="7280416" y="2227297"/>
          <a:ext cx="1119241" cy="69952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a:t>Maintained </a:t>
          </a:r>
          <a:r>
            <a:rPr lang="en-US" sz="1000" b="1" kern="1200"/>
            <a:t>temporal fidelity</a:t>
          </a:r>
          <a:r>
            <a:rPr lang="en-US" sz="1000" kern="1200"/>
            <a:t> in sequences.</a:t>
          </a:r>
        </a:p>
      </dsp:txBody>
      <dsp:txXfrm>
        <a:off x="7300904" y="2247785"/>
        <a:ext cx="1078265" cy="658550"/>
      </dsp:txXfrm>
    </dsp:sp>
    <dsp:sp modelId="{841D3B08-C740-AF4D-9871-1B1185859DE2}">
      <dsp:nvSpPr>
        <dsp:cNvPr id="0" name=""/>
        <dsp:cNvSpPr/>
      </dsp:nvSpPr>
      <dsp:spPr>
        <a:xfrm>
          <a:off x="8749421" y="478482"/>
          <a:ext cx="1936498" cy="278293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Result: </a:t>
          </a:r>
          <a:r>
            <a:rPr lang="en-US" sz="1600" kern="1200" dirty="0"/>
            <a:t>A structured dataset suitable for </a:t>
          </a:r>
          <a:r>
            <a:rPr lang="en-US" sz="1600" b="1" kern="1200" dirty="0"/>
            <a:t>temporal modeling</a:t>
          </a:r>
          <a:r>
            <a:rPr lang="en-US" sz="1600" kern="1200" dirty="0"/>
            <a:t> (HMM) and </a:t>
          </a:r>
          <a:r>
            <a:rPr lang="en-US" sz="1600" b="1" kern="1200" dirty="0"/>
            <a:t>context-aware prediction</a:t>
          </a:r>
          <a:r>
            <a:rPr lang="en-US" sz="1600" kern="1200" dirty="0"/>
            <a:t> (DBN).</a:t>
          </a:r>
        </a:p>
      </dsp:txBody>
      <dsp:txXfrm>
        <a:off x="8806139" y="535200"/>
        <a:ext cx="1823062" cy="26694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15C041-BB47-4848-9A96-6C8D679BC02A}">
      <dsp:nvSpPr>
        <dsp:cNvPr id="0" name=""/>
        <dsp:cNvSpPr/>
      </dsp:nvSpPr>
      <dsp:spPr>
        <a:xfrm>
          <a:off x="492782" y="976067"/>
          <a:ext cx="804462" cy="8044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C1E19B-7A0C-4CC1-A31C-B957073FAD9F}">
      <dsp:nvSpPr>
        <dsp:cNvPr id="0" name=""/>
        <dsp:cNvSpPr/>
      </dsp:nvSpPr>
      <dsp:spPr>
        <a:xfrm>
          <a:off x="1165" y="2048750"/>
          <a:ext cx="1787695" cy="7150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kern="1200"/>
            <a:t>A </a:t>
          </a:r>
          <a:r>
            <a:rPr lang="en-US" sz="1200" b="1" kern="1200"/>
            <a:t>temporal probabilistic model</a:t>
          </a:r>
          <a:r>
            <a:rPr lang="en-US" sz="1200" kern="1200"/>
            <a:t> that </a:t>
          </a:r>
          <a:r>
            <a:rPr lang="en-US" sz="1200" b="1" kern="1200"/>
            <a:t>extends HMM</a:t>
          </a:r>
          <a:r>
            <a:rPr lang="en-US" sz="1200" kern="1200"/>
            <a:t>.</a:t>
          </a:r>
        </a:p>
      </dsp:txBody>
      <dsp:txXfrm>
        <a:off x="1165" y="2048750"/>
        <a:ext cx="1787695" cy="715078"/>
      </dsp:txXfrm>
    </dsp:sp>
    <dsp:sp modelId="{DDB084A4-E529-4CE3-A8F0-1F1B177D74C7}">
      <dsp:nvSpPr>
        <dsp:cNvPr id="0" name=""/>
        <dsp:cNvSpPr/>
      </dsp:nvSpPr>
      <dsp:spPr>
        <a:xfrm>
          <a:off x="2593324" y="976067"/>
          <a:ext cx="804462" cy="8044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A2089E-7DC8-4396-86DE-E0A961C88CC3}">
      <dsp:nvSpPr>
        <dsp:cNvPr id="0" name=""/>
        <dsp:cNvSpPr/>
      </dsp:nvSpPr>
      <dsp:spPr>
        <a:xfrm>
          <a:off x="2101707" y="2048750"/>
          <a:ext cx="1787695" cy="7150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kern="1200"/>
            <a:t>Models </a:t>
          </a:r>
          <a:r>
            <a:rPr lang="en-US" sz="1200" b="1" kern="1200"/>
            <a:t>multiple variables and dependencies</a:t>
          </a:r>
          <a:r>
            <a:rPr lang="en-US" sz="1200" kern="1200"/>
            <a:t> over time.</a:t>
          </a:r>
        </a:p>
      </dsp:txBody>
      <dsp:txXfrm>
        <a:off x="2101707" y="2048750"/>
        <a:ext cx="1787695" cy="715078"/>
      </dsp:txXfrm>
    </dsp:sp>
    <dsp:sp modelId="{9FA710DF-9055-4562-8F2C-4D0B100F4E76}">
      <dsp:nvSpPr>
        <dsp:cNvPr id="0" name=""/>
        <dsp:cNvSpPr/>
      </dsp:nvSpPr>
      <dsp:spPr>
        <a:xfrm>
          <a:off x="4693866" y="976067"/>
          <a:ext cx="804462" cy="8044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0340EC-1672-4A87-BF1F-AFD7C418D0FB}">
      <dsp:nvSpPr>
        <dsp:cNvPr id="0" name=""/>
        <dsp:cNvSpPr/>
      </dsp:nvSpPr>
      <dsp:spPr>
        <a:xfrm>
          <a:off x="4202249" y="2048750"/>
          <a:ext cx="1787695" cy="7150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pPr>
          <a:r>
            <a:rPr lang="en-US" sz="1200" kern="1200"/>
            <a:t>Suitable for incorporating </a:t>
          </a:r>
          <a:r>
            <a:rPr lang="en-US" sz="1200" b="1" kern="1200"/>
            <a:t>contextual factors</a:t>
          </a:r>
          <a:r>
            <a:rPr lang="en-US" sz="1200" kern="1200"/>
            <a:t> like </a:t>
          </a:r>
          <a:r>
            <a:rPr lang="en-US" sz="1200" b="1" kern="1200"/>
            <a:t>time</a:t>
          </a:r>
          <a:r>
            <a:rPr lang="en-US" sz="1200" kern="1200"/>
            <a:t> and </a:t>
          </a:r>
          <a:r>
            <a:rPr lang="en-US" sz="1200" b="1" kern="1200"/>
            <a:t>temperature</a:t>
          </a:r>
          <a:r>
            <a:rPr lang="en-US" sz="1200" kern="1200"/>
            <a:t>.</a:t>
          </a:r>
        </a:p>
      </dsp:txBody>
      <dsp:txXfrm>
        <a:off x="4202249" y="2048750"/>
        <a:ext cx="1787695" cy="7150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973AFF-AD32-4A40-B89C-832177F813DA}">
      <dsp:nvSpPr>
        <dsp:cNvPr id="0" name=""/>
        <dsp:cNvSpPr/>
      </dsp:nvSpPr>
      <dsp:spPr>
        <a:xfrm>
          <a:off x="0" y="268735"/>
          <a:ext cx="10691265" cy="252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53A00F2-206E-7946-91BF-BB5E5982DEC3}">
      <dsp:nvSpPr>
        <dsp:cNvPr id="0" name=""/>
        <dsp:cNvSpPr/>
      </dsp:nvSpPr>
      <dsp:spPr>
        <a:xfrm>
          <a:off x="534563" y="121135"/>
          <a:ext cx="7483885" cy="2951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2873" tIns="0" rIns="282873" bIns="0" numCol="1" spcCol="1270" anchor="ctr" anchorCtr="0">
          <a:noAutofit/>
        </a:bodyPr>
        <a:lstStyle/>
        <a:p>
          <a:pPr marL="0" lvl="0" indent="0" algn="l" defTabSz="444500">
            <a:lnSpc>
              <a:spcPct val="90000"/>
            </a:lnSpc>
            <a:spcBef>
              <a:spcPct val="0"/>
            </a:spcBef>
            <a:spcAft>
              <a:spcPct val="35000"/>
            </a:spcAft>
            <a:buNone/>
          </a:pPr>
          <a:r>
            <a:rPr lang="en-US" sz="1000" b="1" kern="1200"/>
            <a:t>Step-by-Step Process</a:t>
          </a:r>
          <a:endParaRPr lang="en-US" sz="1000" kern="1200"/>
        </a:p>
      </dsp:txBody>
      <dsp:txXfrm>
        <a:off x="548973" y="135545"/>
        <a:ext cx="7455065" cy="266379"/>
      </dsp:txXfrm>
    </dsp:sp>
    <dsp:sp modelId="{9A8ABAB2-D7F3-654E-BBE8-D2F51FED6623}">
      <dsp:nvSpPr>
        <dsp:cNvPr id="0" name=""/>
        <dsp:cNvSpPr/>
      </dsp:nvSpPr>
      <dsp:spPr>
        <a:xfrm>
          <a:off x="0" y="722335"/>
          <a:ext cx="10691265" cy="4173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29761" tIns="208280" rIns="829761" bIns="71120" numCol="1" spcCol="1270" anchor="t" anchorCtr="0">
          <a:noAutofit/>
        </a:bodyPr>
        <a:lstStyle/>
        <a:p>
          <a:pPr marL="57150" lvl="1" indent="-57150" algn="l" defTabSz="444500">
            <a:lnSpc>
              <a:spcPct val="90000"/>
            </a:lnSpc>
            <a:spcBef>
              <a:spcPct val="0"/>
            </a:spcBef>
            <a:spcAft>
              <a:spcPct val="15000"/>
            </a:spcAft>
            <a:buChar char="•"/>
          </a:pPr>
          <a:r>
            <a:rPr lang="en-US" sz="1000" kern="1200"/>
            <a:t>Sensor stream: activity, location, time, temperature.</a:t>
          </a:r>
        </a:p>
      </dsp:txBody>
      <dsp:txXfrm>
        <a:off x="0" y="722335"/>
        <a:ext cx="10691265" cy="417375"/>
      </dsp:txXfrm>
    </dsp:sp>
    <dsp:sp modelId="{616B7F6E-382B-D540-9984-7855C878259B}">
      <dsp:nvSpPr>
        <dsp:cNvPr id="0" name=""/>
        <dsp:cNvSpPr/>
      </dsp:nvSpPr>
      <dsp:spPr>
        <a:xfrm>
          <a:off x="534563" y="574735"/>
          <a:ext cx="7483885" cy="2951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2873" tIns="0" rIns="282873" bIns="0" numCol="1" spcCol="1270" anchor="ctr" anchorCtr="0">
          <a:noAutofit/>
        </a:bodyPr>
        <a:lstStyle/>
        <a:p>
          <a:pPr marL="0" lvl="0" indent="0" algn="l" defTabSz="444500">
            <a:lnSpc>
              <a:spcPct val="90000"/>
            </a:lnSpc>
            <a:spcBef>
              <a:spcPct val="0"/>
            </a:spcBef>
            <a:spcAft>
              <a:spcPct val="35000"/>
            </a:spcAft>
            <a:buNone/>
          </a:pPr>
          <a:r>
            <a:rPr lang="en-US" sz="1000" b="1" kern="1200"/>
            <a:t>Data Collection</a:t>
          </a:r>
          <a:endParaRPr lang="en-US" sz="1000" kern="1200"/>
        </a:p>
      </dsp:txBody>
      <dsp:txXfrm>
        <a:off x="548973" y="589145"/>
        <a:ext cx="7455065" cy="266379"/>
      </dsp:txXfrm>
    </dsp:sp>
    <dsp:sp modelId="{2E3C8BDA-AD4B-4546-B2EB-CAAD0EF371C0}">
      <dsp:nvSpPr>
        <dsp:cNvPr id="0" name=""/>
        <dsp:cNvSpPr/>
      </dsp:nvSpPr>
      <dsp:spPr>
        <a:xfrm>
          <a:off x="0" y="1341310"/>
          <a:ext cx="10691265" cy="4173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29761" tIns="208280" rIns="829761" bIns="71120" numCol="1" spcCol="1270" anchor="t" anchorCtr="0">
          <a:noAutofit/>
        </a:bodyPr>
        <a:lstStyle/>
        <a:p>
          <a:pPr marL="57150" lvl="1" indent="-57150" algn="l" defTabSz="444500">
            <a:lnSpc>
              <a:spcPct val="90000"/>
            </a:lnSpc>
            <a:spcBef>
              <a:spcPct val="0"/>
            </a:spcBef>
            <a:spcAft>
              <a:spcPct val="15000"/>
            </a:spcAft>
            <a:buChar char="•"/>
          </a:pPr>
          <a:r>
            <a:rPr lang="en-US" sz="1000" kern="1200"/>
            <a:t>Clean → Quantize → Sequence.</a:t>
          </a:r>
        </a:p>
      </dsp:txBody>
      <dsp:txXfrm>
        <a:off x="0" y="1341310"/>
        <a:ext cx="10691265" cy="417375"/>
      </dsp:txXfrm>
    </dsp:sp>
    <dsp:sp modelId="{6EA4CA45-4882-7A48-AC8E-ADF3846276B3}">
      <dsp:nvSpPr>
        <dsp:cNvPr id="0" name=""/>
        <dsp:cNvSpPr/>
      </dsp:nvSpPr>
      <dsp:spPr>
        <a:xfrm>
          <a:off x="534563" y="1193710"/>
          <a:ext cx="7483885" cy="2951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2873" tIns="0" rIns="282873" bIns="0" numCol="1" spcCol="1270" anchor="ctr" anchorCtr="0">
          <a:noAutofit/>
        </a:bodyPr>
        <a:lstStyle/>
        <a:p>
          <a:pPr marL="0" lvl="0" indent="0" algn="l" defTabSz="444500">
            <a:lnSpc>
              <a:spcPct val="90000"/>
            </a:lnSpc>
            <a:spcBef>
              <a:spcPct val="0"/>
            </a:spcBef>
            <a:spcAft>
              <a:spcPct val="35000"/>
            </a:spcAft>
            <a:buNone/>
          </a:pPr>
          <a:r>
            <a:rPr lang="en-US" sz="1000" b="1" kern="1200"/>
            <a:t>Preprocessing</a:t>
          </a:r>
          <a:endParaRPr lang="en-US" sz="1000" kern="1200"/>
        </a:p>
      </dsp:txBody>
      <dsp:txXfrm>
        <a:off x="548973" y="1208120"/>
        <a:ext cx="7455065" cy="266379"/>
      </dsp:txXfrm>
    </dsp:sp>
    <dsp:sp modelId="{BAB03EAC-45DB-914B-B748-A615C34A006C}">
      <dsp:nvSpPr>
        <dsp:cNvPr id="0" name=""/>
        <dsp:cNvSpPr/>
      </dsp:nvSpPr>
      <dsp:spPr>
        <a:xfrm>
          <a:off x="0" y="1960285"/>
          <a:ext cx="10691265" cy="10395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29761" tIns="208280" rIns="829761" bIns="71120" numCol="1" spcCol="1270" anchor="t" anchorCtr="0">
          <a:noAutofit/>
        </a:bodyPr>
        <a:lstStyle/>
        <a:p>
          <a:pPr marL="57150" lvl="1" indent="-57150" algn="l" defTabSz="444500">
            <a:lnSpc>
              <a:spcPct val="90000"/>
            </a:lnSpc>
            <a:spcBef>
              <a:spcPct val="0"/>
            </a:spcBef>
            <a:spcAft>
              <a:spcPct val="15000"/>
            </a:spcAft>
            <a:buChar char="•"/>
          </a:pPr>
          <a:r>
            <a:rPr lang="en-US" sz="1000" b="1" kern="1200"/>
            <a:t>HMM</a:t>
          </a:r>
          <a:r>
            <a:rPr lang="en-US" sz="1000" kern="1200"/>
            <a:t> trained with Baum-Welch on sequences.</a:t>
          </a:r>
        </a:p>
        <a:p>
          <a:pPr marL="57150" lvl="1" indent="-57150" algn="l" defTabSz="444500">
            <a:lnSpc>
              <a:spcPct val="90000"/>
            </a:lnSpc>
            <a:spcBef>
              <a:spcPct val="0"/>
            </a:spcBef>
            <a:spcAft>
              <a:spcPct val="15000"/>
            </a:spcAft>
            <a:buChar char="•"/>
          </a:pPr>
          <a:r>
            <a:rPr lang="en-US" sz="1000" b="1" kern="1200"/>
            <a:t>DBN</a:t>
          </a:r>
          <a:r>
            <a:rPr lang="en-US" sz="1000" kern="1200"/>
            <a:t> trained with EM on contextual variables.</a:t>
          </a:r>
        </a:p>
        <a:p>
          <a:pPr marL="57150" lvl="1" indent="-57150" algn="l" defTabSz="444500">
            <a:lnSpc>
              <a:spcPct val="90000"/>
            </a:lnSpc>
            <a:spcBef>
              <a:spcPct val="0"/>
            </a:spcBef>
            <a:spcAft>
              <a:spcPct val="15000"/>
            </a:spcAft>
            <a:buChar char="•"/>
          </a:pPr>
          <a:r>
            <a:rPr lang="en-US" sz="1000" b="1" kern="1200"/>
            <a:t>Inference &amp; Prediction</a:t>
          </a:r>
          <a:endParaRPr lang="en-US" sz="1000" kern="1200"/>
        </a:p>
        <a:p>
          <a:pPr marL="114300" lvl="2" indent="-57150" algn="l" defTabSz="444500">
            <a:lnSpc>
              <a:spcPct val="90000"/>
            </a:lnSpc>
            <a:spcBef>
              <a:spcPct val="0"/>
            </a:spcBef>
            <a:spcAft>
              <a:spcPct val="15000"/>
            </a:spcAft>
            <a:buChar char="•"/>
          </a:pPr>
          <a:r>
            <a:rPr lang="en-US" sz="1000" kern="1200"/>
            <a:t>HMM: Viterbi decoding for top-k state transitions.</a:t>
          </a:r>
        </a:p>
        <a:p>
          <a:pPr marL="114300" lvl="2" indent="-57150" algn="l" defTabSz="444500">
            <a:lnSpc>
              <a:spcPct val="90000"/>
            </a:lnSpc>
            <a:spcBef>
              <a:spcPct val="0"/>
            </a:spcBef>
            <a:spcAft>
              <a:spcPct val="15000"/>
            </a:spcAft>
            <a:buChar char="•"/>
          </a:pPr>
          <a:r>
            <a:rPr lang="en-US" sz="1000" kern="1200"/>
            <a:t>DBN: Particle Filtering for context-aware refinement.</a:t>
          </a:r>
        </a:p>
      </dsp:txBody>
      <dsp:txXfrm>
        <a:off x="0" y="1960285"/>
        <a:ext cx="10691265" cy="1039500"/>
      </dsp:txXfrm>
    </dsp:sp>
    <dsp:sp modelId="{1948ADF5-6618-1C4D-81AA-2399A435E0D8}">
      <dsp:nvSpPr>
        <dsp:cNvPr id="0" name=""/>
        <dsp:cNvSpPr/>
      </dsp:nvSpPr>
      <dsp:spPr>
        <a:xfrm>
          <a:off x="534563" y="1812685"/>
          <a:ext cx="7483885" cy="2951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2873" tIns="0" rIns="282873" bIns="0" numCol="1" spcCol="1270" anchor="ctr" anchorCtr="0">
          <a:noAutofit/>
        </a:bodyPr>
        <a:lstStyle/>
        <a:p>
          <a:pPr marL="0" lvl="0" indent="0" algn="l" defTabSz="444500">
            <a:lnSpc>
              <a:spcPct val="90000"/>
            </a:lnSpc>
            <a:spcBef>
              <a:spcPct val="0"/>
            </a:spcBef>
            <a:spcAft>
              <a:spcPct val="35000"/>
            </a:spcAft>
            <a:buNone/>
          </a:pPr>
          <a:r>
            <a:rPr lang="en-US" sz="1000" b="1" kern="1200"/>
            <a:t>Model Training</a:t>
          </a:r>
          <a:endParaRPr lang="en-US" sz="1000" kern="1200"/>
        </a:p>
      </dsp:txBody>
      <dsp:txXfrm>
        <a:off x="548973" y="1827095"/>
        <a:ext cx="7455065" cy="266379"/>
      </dsp:txXfrm>
    </dsp:sp>
    <dsp:sp modelId="{4E0AECEC-EB6F-5D48-9525-D9AB9DB39147}">
      <dsp:nvSpPr>
        <dsp:cNvPr id="0" name=""/>
        <dsp:cNvSpPr/>
      </dsp:nvSpPr>
      <dsp:spPr>
        <a:xfrm>
          <a:off x="0" y="3201385"/>
          <a:ext cx="10691265" cy="4173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29761" tIns="208280" rIns="829761" bIns="71120" numCol="1" spcCol="1270" anchor="t" anchorCtr="0">
          <a:noAutofit/>
        </a:bodyPr>
        <a:lstStyle/>
        <a:p>
          <a:pPr marL="57150" lvl="1" indent="-57150" algn="l" defTabSz="444500">
            <a:lnSpc>
              <a:spcPct val="90000"/>
            </a:lnSpc>
            <a:spcBef>
              <a:spcPct val="0"/>
            </a:spcBef>
            <a:spcAft>
              <a:spcPct val="15000"/>
            </a:spcAft>
            <a:buChar char="•"/>
          </a:pPr>
          <a:r>
            <a:rPr lang="en-US" sz="1000" kern="1200"/>
            <a:t>→ Predictive automation: the </a:t>
          </a:r>
          <a:r>
            <a:rPr lang="en-US" sz="1000" b="1" kern="1200"/>
            <a:t>right action</a:t>
          </a:r>
          <a:r>
            <a:rPr lang="en-US" sz="1000" kern="1200"/>
            <a:t> at the </a:t>
          </a:r>
          <a:r>
            <a:rPr lang="en-US" sz="1000" b="1" kern="1200"/>
            <a:t>right time</a:t>
          </a:r>
          <a:r>
            <a:rPr lang="en-US" sz="1000" kern="1200"/>
            <a:t> in the </a:t>
          </a:r>
          <a:r>
            <a:rPr lang="en-US" sz="1000" b="1" kern="1200"/>
            <a:t>right room</a:t>
          </a:r>
          <a:r>
            <a:rPr lang="en-US" sz="1000" kern="1200"/>
            <a:t>.</a:t>
          </a:r>
        </a:p>
      </dsp:txBody>
      <dsp:txXfrm>
        <a:off x="0" y="3201385"/>
        <a:ext cx="10691265" cy="417375"/>
      </dsp:txXfrm>
    </dsp:sp>
    <dsp:sp modelId="{DFD3B0EE-2ED7-B946-92B7-D862E9F7363D}">
      <dsp:nvSpPr>
        <dsp:cNvPr id="0" name=""/>
        <dsp:cNvSpPr/>
      </dsp:nvSpPr>
      <dsp:spPr>
        <a:xfrm>
          <a:off x="534563" y="3053785"/>
          <a:ext cx="7483885" cy="2951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2873" tIns="0" rIns="282873" bIns="0" numCol="1" spcCol="1270" anchor="ctr" anchorCtr="0">
          <a:noAutofit/>
        </a:bodyPr>
        <a:lstStyle/>
        <a:p>
          <a:pPr marL="0" lvl="0" indent="0" algn="l" defTabSz="444500">
            <a:lnSpc>
              <a:spcPct val="90000"/>
            </a:lnSpc>
            <a:spcBef>
              <a:spcPct val="0"/>
            </a:spcBef>
            <a:spcAft>
              <a:spcPct val="35000"/>
            </a:spcAft>
            <a:buNone/>
          </a:pPr>
          <a:r>
            <a:rPr lang="en-US" sz="1000" b="1" kern="1200"/>
            <a:t>Result</a:t>
          </a:r>
          <a:endParaRPr lang="en-US" sz="1000" kern="1200"/>
        </a:p>
      </dsp:txBody>
      <dsp:txXfrm>
        <a:off x="548973" y="3068195"/>
        <a:ext cx="7455065" cy="26637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4F998E-C3B0-7445-8556-67CF571601C4}">
      <dsp:nvSpPr>
        <dsp:cNvPr id="0" name=""/>
        <dsp:cNvSpPr/>
      </dsp:nvSpPr>
      <dsp:spPr>
        <a:xfrm>
          <a:off x="0" y="0"/>
          <a:ext cx="3321843" cy="385762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8984" tIns="330200" rIns="258984" bIns="330200" numCol="1" spcCol="1270" anchor="t" anchorCtr="0">
          <a:noAutofit/>
        </a:bodyPr>
        <a:lstStyle/>
        <a:p>
          <a:pPr marL="0" lvl="0" indent="0" algn="l" defTabSz="1066800">
            <a:lnSpc>
              <a:spcPct val="90000"/>
            </a:lnSpc>
            <a:spcBef>
              <a:spcPct val="0"/>
            </a:spcBef>
            <a:spcAft>
              <a:spcPct val="35000"/>
            </a:spcAft>
            <a:buNone/>
          </a:pPr>
          <a:r>
            <a:rPr lang="en-US" sz="2400" b="1" kern="1200"/>
            <a:t>HMM-only</a:t>
          </a:r>
          <a:r>
            <a:rPr lang="en-US" sz="2400" kern="1200"/>
            <a:t> failed in time-sensitive or ambiguous activity cases.</a:t>
          </a:r>
        </a:p>
      </dsp:txBody>
      <dsp:txXfrm>
        <a:off x="0" y="1465897"/>
        <a:ext cx="3321843" cy="2314575"/>
      </dsp:txXfrm>
    </dsp:sp>
    <dsp:sp modelId="{97961A40-733A-7E4E-BCC0-02F6239C2A4C}">
      <dsp:nvSpPr>
        <dsp:cNvPr id="0" name=""/>
        <dsp:cNvSpPr/>
      </dsp:nvSpPr>
      <dsp:spPr>
        <a:xfrm>
          <a:off x="1082277" y="385762"/>
          <a:ext cx="1157287" cy="1157287"/>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27" tIns="12700" rIns="90227"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251758" y="555243"/>
        <a:ext cx="818325" cy="818325"/>
      </dsp:txXfrm>
    </dsp:sp>
    <dsp:sp modelId="{F32E4774-C849-6841-A17B-4C0E8E14FB2D}">
      <dsp:nvSpPr>
        <dsp:cNvPr id="0" name=""/>
        <dsp:cNvSpPr/>
      </dsp:nvSpPr>
      <dsp:spPr>
        <a:xfrm>
          <a:off x="0" y="3857554"/>
          <a:ext cx="3321843"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B527360-53F9-2D4D-B61F-03E6845ADCDB}">
      <dsp:nvSpPr>
        <dsp:cNvPr id="0" name=""/>
        <dsp:cNvSpPr/>
      </dsp:nvSpPr>
      <dsp:spPr>
        <a:xfrm>
          <a:off x="3654028" y="0"/>
          <a:ext cx="3321843" cy="385762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8984" tIns="330200" rIns="258984" bIns="330200" numCol="1" spcCol="1270" anchor="t" anchorCtr="0">
          <a:noAutofit/>
        </a:bodyPr>
        <a:lstStyle/>
        <a:p>
          <a:pPr marL="0" lvl="0" indent="0" algn="l" defTabSz="1066800">
            <a:lnSpc>
              <a:spcPct val="90000"/>
            </a:lnSpc>
            <a:spcBef>
              <a:spcPct val="0"/>
            </a:spcBef>
            <a:spcAft>
              <a:spcPct val="35000"/>
            </a:spcAft>
            <a:buNone/>
          </a:pPr>
          <a:r>
            <a:rPr lang="en-US" sz="2400" b="1" kern="1200"/>
            <a:t>DBN refinement</a:t>
          </a:r>
          <a:r>
            <a:rPr lang="en-US" sz="2400" kern="1200"/>
            <a:t> corrected contextual mismatches (e.g., sleeping at night vs. resting in day).</a:t>
          </a:r>
        </a:p>
      </dsp:txBody>
      <dsp:txXfrm>
        <a:off x="3654028" y="1465897"/>
        <a:ext cx="3321843" cy="2314575"/>
      </dsp:txXfrm>
    </dsp:sp>
    <dsp:sp modelId="{43159857-B861-1B4C-B068-7B82A5CE8E42}">
      <dsp:nvSpPr>
        <dsp:cNvPr id="0" name=""/>
        <dsp:cNvSpPr/>
      </dsp:nvSpPr>
      <dsp:spPr>
        <a:xfrm>
          <a:off x="4736306" y="385762"/>
          <a:ext cx="1157287" cy="1157287"/>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27" tIns="12700" rIns="90227"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905787" y="555243"/>
        <a:ext cx="818325" cy="818325"/>
      </dsp:txXfrm>
    </dsp:sp>
    <dsp:sp modelId="{6C366F61-DDDA-064E-996E-85BCC252FFAE}">
      <dsp:nvSpPr>
        <dsp:cNvPr id="0" name=""/>
        <dsp:cNvSpPr/>
      </dsp:nvSpPr>
      <dsp:spPr>
        <a:xfrm>
          <a:off x="3654028" y="3857554"/>
          <a:ext cx="3321843"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E94914-7806-F54C-9175-F9F7B69970EA}">
      <dsp:nvSpPr>
        <dsp:cNvPr id="0" name=""/>
        <dsp:cNvSpPr/>
      </dsp:nvSpPr>
      <dsp:spPr>
        <a:xfrm>
          <a:off x="7308056" y="0"/>
          <a:ext cx="3321843" cy="385762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8984" tIns="330200" rIns="258984" bIns="330200" numCol="1" spcCol="1270" anchor="t" anchorCtr="0">
          <a:noAutofit/>
        </a:bodyPr>
        <a:lstStyle/>
        <a:p>
          <a:pPr marL="0" lvl="0" indent="0" algn="l" defTabSz="1066800">
            <a:lnSpc>
              <a:spcPct val="90000"/>
            </a:lnSpc>
            <a:spcBef>
              <a:spcPct val="0"/>
            </a:spcBef>
            <a:spcAft>
              <a:spcPct val="35000"/>
            </a:spcAft>
            <a:buNone/>
          </a:pPr>
          <a:r>
            <a:rPr lang="en-US" sz="2400" b="1" kern="1200"/>
            <a:t>Sequence-level stability</a:t>
          </a:r>
          <a:r>
            <a:rPr lang="en-US" sz="2400" kern="1200"/>
            <a:t> increased, enhancing system usability for automation.</a:t>
          </a:r>
        </a:p>
      </dsp:txBody>
      <dsp:txXfrm>
        <a:off x="7308056" y="1465897"/>
        <a:ext cx="3321843" cy="2314575"/>
      </dsp:txXfrm>
    </dsp:sp>
    <dsp:sp modelId="{E03BC8BE-8BB7-9942-9178-47D6D6ECF838}">
      <dsp:nvSpPr>
        <dsp:cNvPr id="0" name=""/>
        <dsp:cNvSpPr/>
      </dsp:nvSpPr>
      <dsp:spPr>
        <a:xfrm>
          <a:off x="8390334" y="385762"/>
          <a:ext cx="1157287" cy="1157287"/>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227" tIns="12700" rIns="90227"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8559815" y="555243"/>
        <a:ext cx="818325" cy="818325"/>
      </dsp:txXfrm>
    </dsp:sp>
    <dsp:sp modelId="{B49AEDE3-3721-AB41-BD15-E63CA30EAF1A}">
      <dsp:nvSpPr>
        <dsp:cNvPr id="0" name=""/>
        <dsp:cNvSpPr/>
      </dsp:nvSpPr>
      <dsp:spPr>
        <a:xfrm>
          <a:off x="7308056" y="3857554"/>
          <a:ext cx="3321843"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3314FD-79B9-9A43-9299-AEB3B66C6662}">
      <dsp:nvSpPr>
        <dsp:cNvPr id="0" name=""/>
        <dsp:cNvSpPr/>
      </dsp:nvSpPr>
      <dsp:spPr>
        <a:xfrm>
          <a:off x="1488292" y="319479"/>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05035" y="363808"/>
        <a:ext cx="13899" cy="2782"/>
      </dsp:txXfrm>
    </dsp:sp>
    <dsp:sp modelId="{CED65044-575A-8547-A76C-02F93F663843}">
      <dsp:nvSpPr>
        <dsp:cNvPr id="0" name=""/>
        <dsp:cNvSpPr/>
      </dsp:nvSpPr>
      <dsp:spPr>
        <a:xfrm>
          <a:off x="281458" y="2609"/>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b="1" kern="1200"/>
            <a:t>Real-Time Smart Home Integration</a:t>
          </a:r>
          <a:endParaRPr lang="en-US" sz="1200" kern="1200"/>
        </a:p>
      </dsp:txBody>
      <dsp:txXfrm>
        <a:off x="281458" y="2609"/>
        <a:ext cx="1208633" cy="725179"/>
      </dsp:txXfrm>
    </dsp:sp>
    <dsp:sp modelId="{EE1A09B3-54C2-C04B-9172-BA03C60FE159}">
      <dsp:nvSpPr>
        <dsp:cNvPr id="0" name=""/>
        <dsp:cNvSpPr/>
      </dsp:nvSpPr>
      <dsp:spPr>
        <a:xfrm>
          <a:off x="2974911" y="319479"/>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91654" y="363808"/>
        <a:ext cx="13899" cy="2782"/>
      </dsp:txXfrm>
    </dsp:sp>
    <dsp:sp modelId="{C4843E40-20DC-584E-B01E-3134C574F1B8}">
      <dsp:nvSpPr>
        <dsp:cNvPr id="0" name=""/>
        <dsp:cNvSpPr/>
      </dsp:nvSpPr>
      <dsp:spPr>
        <a:xfrm>
          <a:off x="1768077" y="2609"/>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Deploy prediction engine in live smart home setups.</a:t>
          </a:r>
        </a:p>
      </dsp:txBody>
      <dsp:txXfrm>
        <a:off x="1768077" y="2609"/>
        <a:ext cx="1208633" cy="725179"/>
      </dsp:txXfrm>
    </dsp:sp>
    <dsp:sp modelId="{535D3F7B-2F9D-1C44-B8C8-A6D250149707}">
      <dsp:nvSpPr>
        <dsp:cNvPr id="0" name=""/>
        <dsp:cNvSpPr/>
      </dsp:nvSpPr>
      <dsp:spPr>
        <a:xfrm>
          <a:off x="4461530" y="319479"/>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578273" y="363808"/>
        <a:ext cx="13899" cy="2782"/>
      </dsp:txXfrm>
    </dsp:sp>
    <dsp:sp modelId="{7B7FA4FC-E33F-4C4F-B659-EC45922BBEAC}">
      <dsp:nvSpPr>
        <dsp:cNvPr id="0" name=""/>
        <dsp:cNvSpPr/>
      </dsp:nvSpPr>
      <dsp:spPr>
        <a:xfrm>
          <a:off x="3254696" y="2609"/>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Automate:</a:t>
          </a:r>
        </a:p>
      </dsp:txBody>
      <dsp:txXfrm>
        <a:off x="3254696" y="2609"/>
        <a:ext cx="1208633" cy="725179"/>
      </dsp:txXfrm>
    </dsp:sp>
    <dsp:sp modelId="{A8189385-880F-A349-92D8-EFDB7A840D3F}">
      <dsp:nvSpPr>
        <dsp:cNvPr id="0" name=""/>
        <dsp:cNvSpPr/>
      </dsp:nvSpPr>
      <dsp:spPr>
        <a:xfrm>
          <a:off x="5948149" y="319479"/>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064892" y="363808"/>
        <a:ext cx="13899" cy="2782"/>
      </dsp:txXfrm>
    </dsp:sp>
    <dsp:sp modelId="{D0C9C67A-25DE-BC42-BDBB-8A87D7754F0C}">
      <dsp:nvSpPr>
        <dsp:cNvPr id="0" name=""/>
        <dsp:cNvSpPr/>
      </dsp:nvSpPr>
      <dsp:spPr>
        <a:xfrm>
          <a:off x="4741315" y="2609"/>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 Door locks</a:t>
          </a:r>
        </a:p>
      </dsp:txBody>
      <dsp:txXfrm>
        <a:off x="4741315" y="2609"/>
        <a:ext cx="1208633" cy="725179"/>
      </dsp:txXfrm>
    </dsp:sp>
    <dsp:sp modelId="{15106C8A-4088-9D46-943F-1E71DAD3697C}">
      <dsp:nvSpPr>
        <dsp:cNvPr id="0" name=""/>
        <dsp:cNvSpPr/>
      </dsp:nvSpPr>
      <dsp:spPr>
        <a:xfrm>
          <a:off x="7434768" y="319479"/>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51511" y="363808"/>
        <a:ext cx="13899" cy="2782"/>
      </dsp:txXfrm>
    </dsp:sp>
    <dsp:sp modelId="{B802B6F6-B6CD-7848-BBF4-684030ACD273}">
      <dsp:nvSpPr>
        <dsp:cNvPr id="0" name=""/>
        <dsp:cNvSpPr/>
      </dsp:nvSpPr>
      <dsp:spPr>
        <a:xfrm>
          <a:off x="6227934" y="2609"/>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 Coffee machines</a:t>
          </a:r>
        </a:p>
      </dsp:txBody>
      <dsp:txXfrm>
        <a:off x="6227934" y="2609"/>
        <a:ext cx="1208633" cy="725179"/>
      </dsp:txXfrm>
    </dsp:sp>
    <dsp:sp modelId="{4123D0D5-8B5A-7E4A-92D1-0C9C224B319B}">
      <dsp:nvSpPr>
        <dsp:cNvPr id="0" name=""/>
        <dsp:cNvSpPr/>
      </dsp:nvSpPr>
      <dsp:spPr>
        <a:xfrm>
          <a:off x="8921387" y="319479"/>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9038130" y="363808"/>
        <a:ext cx="13899" cy="2782"/>
      </dsp:txXfrm>
    </dsp:sp>
    <dsp:sp modelId="{95ACF968-0B7F-4D45-967E-2CD2292DD784}">
      <dsp:nvSpPr>
        <dsp:cNvPr id="0" name=""/>
        <dsp:cNvSpPr/>
      </dsp:nvSpPr>
      <dsp:spPr>
        <a:xfrm>
          <a:off x="7714553" y="2609"/>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 Lighting &amp; HVAC</a:t>
          </a:r>
        </a:p>
      </dsp:txBody>
      <dsp:txXfrm>
        <a:off x="7714553" y="2609"/>
        <a:ext cx="1208633" cy="725179"/>
      </dsp:txXfrm>
    </dsp:sp>
    <dsp:sp modelId="{68194A54-9B5C-804E-8811-66E5DE222BA8}">
      <dsp:nvSpPr>
        <dsp:cNvPr id="0" name=""/>
        <dsp:cNvSpPr/>
      </dsp:nvSpPr>
      <dsp:spPr>
        <a:xfrm>
          <a:off x="885775" y="725989"/>
          <a:ext cx="8919713" cy="247385"/>
        </a:xfrm>
        <a:custGeom>
          <a:avLst/>
          <a:gdLst/>
          <a:ahLst/>
          <a:cxnLst/>
          <a:rect l="0" t="0" r="0" b="0"/>
          <a:pathLst>
            <a:path>
              <a:moveTo>
                <a:pt x="8919713" y="0"/>
              </a:moveTo>
              <a:lnTo>
                <a:pt x="8919713" y="140792"/>
              </a:lnTo>
              <a:lnTo>
                <a:pt x="0" y="140792"/>
              </a:lnTo>
              <a:lnTo>
                <a:pt x="0" y="247385"/>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22531" y="848291"/>
        <a:ext cx="446202" cy="2782"/>
      </dsp:txXfrm>
    </dsp:sp>
    <dsp:sp modelId="{9E58DCBE-6CC0-8644-9132-9A3256239C93}">
      <dsp:nvSpPr>
        <dsp:cNvPr id="0" name=""/>
        <dsp:cNvSpPr/>
      </dsp:nvSpPr>
      <dsp:spPr>
        <a:xfrm>
          <a:off x="9201172" y="2609"/>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Evaluate: </a:t>
          </a:r>
          <a:r>
            <a:rPr lang="en-US" sz="1200" b="1" kern="1200"/>
            <a:t>Latency</a:t>
          </a:r>
          <a:r>
            <a:rPr lang="en-US" sz="1200" kern="1200"/>
            <a:t>, </a:t>
          </a:r>
          <a:r>
            <a:rPr lang="en-US" sz="1200" b="1" kern="1200"/>
            <a:t>stability</a:t>
          </a:r>
          <a:r>
            <a:rPr lang="en-US" sz="1200" kern="1200"/>
            <a:t>, and </a:t>
          </a:r>
          <a:r>
            <a:rPr lang="en-US" sz="1200" b="1" kern="1200"/>
            <a:t>user experience</a:t>
          </a:r>
          <a:endParaRPr lang="en-US" sz="1200" kern="1200"/>
        </a:p>
      </dsp:txBody>
      <dsp:txXfrm>
        <a:off x="9201172" y="2609"/>
        <a:ext cx="1208633" cy="725179"/>
      </dsp:txXfrm>
    </dsp:sp>
    <dsp:sp modelId="{08792D62-0468-3841-9478-E11194B6748B}">
      <dsp:nvSpPr>
        <dsp:cNvPr id="0" name=""/>
        <dsp:cNvSpPr/>
      </dsp:nvSpPr>
      <dsp:spPr>
        <a:xfrm>
          <a:off x="1488292" y="1322645"/>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05035" y="1366973"/>
        <a:ext cx="13899" cy="2782"/>
      </dsp:txXfrm>
    </dsp:sp>
    <dsp:sp modelId="{B09C8CEA-CE29-324C-8E5D-B3C8851F0820}">
      <dsp:nvSpPr>
        <dsp:cNvPr id="0" name=""/>
        <dsp:cNvSpPr/>
      </dsp:nvSpPr>
      <dsp:spPr>
        <a:xfrm>
          <a:off x="281458" y="1005775"/>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b="1" kern="1200"/>
            <a:t>🔍 Enhanced Context Modeling</a:t>
          </a:r>
          <a:endParaRPr lang="en-US" sz="1200" kern="1200"/>
        </a:p>
      </dsp:txBody>
      <dsp:txXfrm>
        <a:off x="281458" y="1005775"/>
        <a:ext cx="1208633" cy="725179"/>
      </dsp:txXfrm>
    </dsp:sp>
    <dsp:sp modelId="{E9787CCB-C1C3-8C49-B32A-A1516C9ADB25}">
      <dsp:nvSpPr>
        <dsp:cNvPr id="0" name=""/>
        <dsp:cNvSpPr/>
      </dsp:nvSpPr>
      <dsp:spPr>
        <a:xfrm>
          <a:off x="2974911" y="1322645"/>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91654" y="1366973"/>
        <a:ext cx="13899" cy="2782"/>
      </dsp:txXfrm>
    </dsp:sp>
    <dsp:sp modelId="{C7BFFE7F-19CB-9645-8789-0062000059C4}">
      <dsp:nvSpPr>
        <dsp:cNvPr id="0" name=""/>
        <dsp:cNvSpPr/>
      </dsp:nvSpPr>
      <dsp:spPr>
        <a:xfrm>
          <a:off x="1768077" y="1005775"/>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Add richer contextual inputs to DBN:</a:t>
          </a:r>
        </a:p>
      </dsp:txBody>
      <dsp:txXfrm>
        <a:off x="1768077" y="1005775"/>
        <a:ext cx="1208633" cy="725179"/>
      </dsp:txXfrm>
    </dsp:sp>
    <dsp:sp modelId="{95941C09-F4DE-9846-8A28-F92ADA03B4FE}">
      <dsp:nvSpPr>
        <dsp:cNvPr id="0" name=""/>
        <dsp:cNvSpPr/>
      </dsp:nvSpPr>
      <dsp:spPr>
        <a:xfrm>
          <a:off x="4461530" y="1322645"/>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578273" y="1366973"/>
        <a:ext cx="13899" cy="2782"/>
      </dsp:txXfrm>
    </dsp:sp>
    <dsp:sp modelId="{F1B20B39-6973-784A-B309-21C060723A69}">
      <dsp:nvSpPr>
        <dsp:cNvPr id="0" name=""/>
        <dsp:cNvSpPr/>
      </dsp:nvSpPr>
      <dsp:spPr>
        <a:xfrm>
          <a:off x="3254696" y="1005775"/>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Humidity, ambient light</a:t>
          </a:r>
        </a:p>
      </dsp:txBody>
      <dsp:txXfrm>
        <a:off x="3254696" y="1005775"/>
        <a:ext cx="1208633" cy="725179"/>
      </dsp:txXfrm>
    </dsp:sp>
    <dsp:sp modelId="{93DC453F-4391-5247-8182-E2558105A2E9}">
      <dsp:nvSpPr>
        <dsp:cNvPr id="0" name=""/>
        <dsp:cNvSpPr/>
      </dsp:nvSpPr>
      <dsp:spPr>
        <a:xfrm>
          <a:off x="5948149" y="1322645"/>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064892" y="1366973"/>
        <a:ext cx="13899" cy="2782"/>
      </dsp:txXfrm>
    </dsp:sp>
    <dsp:sp modelId="{66833D7B-0848-9544-ADCB-78D541299F5D}">
      <dsp:nvSpPr>
        <dsp:cNvPr id="0" name=""/>
        <dsp:cNvSpPr/>
      </dsp:nvSpPr>
      <dsp:spPr>
        <a:xfrm>
          <a:off x="4741315" y="1005775"/>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Calendar/events</a:t>
          </a:r>
        </a:p>
      </dsp:txBody>
      <dsp:txXfrm>
        <a:off x="4741315" y="1005775"/>
        <a:ext cx="1208633" cy="725179"/>
      </dsp:txXfrm>
    </dsp:sp>
    <dsp:sp modelId="{8DF52E5F-CC6A-A641-82B6-4589C8D415CA}">
      <dsp:nvSpPr>
        <dsp:cNvPr id="0" name=""/>
        <dsp:cNvSpPr/>
      </dsp:nvSpPr>
      <dsp:spPr>
        <a:xfrm>
          <a:off x="7434768" y="1322645"/>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51511" y="1366973"/>
        <a:ext cx="13899" cy="2782"/>
      </dsp:txXfrm>
    </dsp:sp>
    <dsp:sp modelId="{C5C84E5C-7917-5C47-A913-D09D38F1B412}">
      <dsp:nvSpPr>
        <dsp:cNvPr id="0" name=""/>
        <dsp:cNvSpPr/>
      </dsp:nvSpPr>
      <dsp:spPr>
        <a:xfrm>
          <a:off x="6227934" y="1005775"/>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External conditions (e.g., weather)</a:t>
          </a:r>
        </a:p>
      </dsp:txBody>
      <dsp:txXfrm>
        <a:off x="6227934" y="1005775"/>
        <a:ext cx="1208633" cy="725179"/>
      </dsp:txXfrm>
    </dsp:sp>
    <dsp:sp modelId="{FD56B2A8-E3A6-DB46-B980-58B8AA8D78A2}">
      <dsp:nvSpPr>
        <dsp:cNvPr id="0" name=""/>
        <dsp:cNvSpPr/>
      </dsp:nvSpPr>
      <dsp:spPr>
        <a:xfrm>
          <a:off x="8921387" y="1322645"/>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9038130" y="1366973"/>
        <a:ext cx="13899" cy="2782"/>
      </dsp:txXfrm>
    </dsp:sp>
    <dsp:sp modelId="{32483662-7DB8-2047-98F4-49A20CF177AB}">
      <dsp:nvSpPr>
        <dsp:cNvPr id="0" name=""/>
        <dsp:cNvSpPr/>
      </dsp:nvSpPr>
      <dsp:spPr>
        <a:xfrm>
          <a:off x="7714553" y="1005775"/>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Improve recognition of </a:t>
          </a:r>
          <a:r>
            <a:rPr lang="en-US" sz="1200" b="1" kern="1200"/>
            <a:t>subtle behaviors</a:t>
          </a:r>
          <a:endParaRPr lang="en-US" sz="1200" kern="1200"/>
        </a:p>
      </dsp:txBody>
      <dsp:txXfrm>
        <a:off x="7714553" y="1005775"/>
        <a:ext cx="1208633" cy="725179"/>
      </dsp:txXfrm>
    </dsp:sp>
    <dsp:sp modelId="{60DBA845-09CD-5845-A99B-B460FF505959}">
      <dsp:nvSpPr>
        <dsp:cNvPr id="0" name=""/>
        <dsp:cNvSpPr/>
      </dsp:nvSpPr>
      <dsp:spPr>
        <a:xfrm>
          <a:off x="885775" y="1729155"/>
          <a:ext cx="8919713" cy="247385"/>
        </a:xfrm>
        <a:custGeom>
          <a:avLst/>
          <a:gdLst/>
          <a:ahLst/>
          <a:cxnLst/>
          <a:rect l="0" t="0" r="0" b="0"/>
          <a:pathLst>
            <a:path>
              <a:moveTo>
                <a:pt x="8919713" y="0"/>
              </a:moveTo>
              <a:lnTo>
                <a:pt x="8919713" y="140792"/>
              </a:lnTo>
              <a:lnTo>
                <a:pt x="0" y="140792"/>
              </a:lnTo>
              <a:lnTo>
                <a:pt x="0" y="247385"/>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22531" y="1851456"/>
        <a:ext cx="446202" cy="2782"/>
      </dsp:txXfrm>
    </dsp:sp>
    <dsp:sp modelId="{978458A2-CD09-304B-8B4F-0FDF4CA808DF}">
      <dsp:nvSpPr>
        <dsp:cNvPr id="0" name=""/>
        <dsp:cNvSpPr/>
      </dsp:nvSpPr>
      <dsp:spPr>
        <a:xfrm>
          <a:off x="9201172" y="1005775"/>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b="1" kern="1200"/>
            <a:t>📊 Diverse &amp; Scalable Data</a:t>
          </a:r>
          <a:endParaRPr lang="en-US" sz="1200" kern="1200"/>
        </a:p>
      </dsp:txBody>
      <dsp:txXfrm>
        <a:off x="9201172" y="1005775"/>
        <a:ext cx="1208633" cy="725179"/>
      </dsp:txXfrm>
    </dsp:sp>
    <dsp:sp modelId="{27749B28-30CA-7A47-97D0-76F793FD678C}">
      <dsp:nvSpPr>
        <dsp:cNvPr id="0" name=""/>
        <dsp:cNvSpPr/>
      </dsp:nvSpPr>
      <dsp:spPr>
        <a:xfrm>
          <a:off x="1488292" y="2325810"/>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05035" y="2370139"/>
        <a:ext cx="13899" cy="2782"/>
      </dsp:txXfrm>
    </dsp:sp>
    <dsp:sp modelId="{573701F5-5C56-C546-85B3-C9DCA3C4F2D9}">
      <dsp:nvSpPr>
        <dsp:cNvPr id="0" name=""/>
        <dsp:cNvSpPr/>
      </dsp:nvSpPr>
      <dsp:spPr>
        <a:xfrm>
          <a:off x="281458" y="2008940"/>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Incorporate </a:t>
          </a:r>
          <a:r>
            <a:rPr lang="en-US" sz="1200" b="1" kern="1200"/>
            <a:t>multi-user</a:t>
          </a:r>
          <a:r>
            <a:rPr lang="en-US" sz="1200" kern="1200"/>
            <a:t> datasets</a:t>
          </a:r>
        </a:p>
      </dsp:txBody>
      <dsp:txXfrm>
        <a:off x="281458" y="2008940"/>
        <a:ext cx="1208633" cy="725179"/>
      </dsp:txXfrm>
    </dsp:sp>
    <dsp:sp modelId="{1CEA38D9-B87E-0B4C-9540-E20428556EBF}">
      <dsp:nvSpPr>
        <dsp:cNvPr id="0" name=""/>
        <dsp:cNvSpPr/>
      </dsp:nvSpPr>
      <dsp:spPr>
        <a:xfrm>
          <a:off x="2974911" y="2325810"/>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91654" y="2370139"/>
        <a:ext cx="13899" cy="2782"/>
      </dsp:txXfrm>
    </dsp:sp>
    <dsp:sp modelId="{8B9AAB42-8BB5-2540-92A1-086A0BD19A23}">
      <dsp:nvSpPr>
        <dsp:cNvPr id="0" name=""/>
        <dsp:cNvSpPr/>
      </dsp:nvSpPr>
      <dsp:spPr>
        <a:xfrm>
          <a:off x="1768077" y="2008940"/>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Support various:</a:t>
          </a:r>
        </a:p>
      </dsp:txBody>
      <dsp:txXfrm>
        <a:off x="1768077" y="2008940"/>
        <a:ext cx="1208633" cy="725179"/>
      </dsp:txXfrm>
    </dsp:sp>
    <dsp:sp modelId="{08D4DB67-8753-AE48-8016-1335C1381A47}">
      <dsp:nvSpPr>
        <dsp:cNvPr id="0" name=""/>
        <dsp:cNvSpPr/>
      </dsp:nvSpPr>
      <dsp:spPr>
        <a:xfrm>
          <a:off x="4461530" y="2325810"/>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578273" y="2370139"/>
        <a:ext cx="13899" cy="2782"/>
      </dsp:txXfrm>
    </dsp:sp>
    <dsp:sp modelId="{6930169D-965F-2A4F-AF4F-FCC8FF10196E}">
      <dsp:nvSpPr>
        <dsp:cNvPr id="0" name=""/>
        <dsp:cNvSpPr/>
      </dsp:nvSpPr>
      <dsp:spPr>
        <a:xfrm>
          <a:off x="3254696" y="2008940"/>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Household types</a:t>
          </a:r>
        </a:p>
      </dsp:txBody>
      <dsp:txXfrm>
        <a:off x="3254696" y="2008940"/>
        <a:ext cx="1208633" cy="725179"/>
      </dsp:txXfrm>
    </dsp:sp>
    <dsp:sp modelId="{6E098886-C6EC-474B-8257-2F5F77BAEFA8}">
      <dsp:nvSpPr>
        <dsp:cNvPr id="0" name=""/>
        <dsp:cNvSpPr/>
      </dsp:nvSpPr>
      <dsp:spPr>
        <a:xfrm>
          <a:off x="5948149" y="2325810"/>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064892" y="2370139"/>
        <a:ext cx="13899" cy="2782"/>
      </dsp:txXfrm>
    </dsp:sp>
    <dsp:sp modelId="{893DE21C-49F5-5C49-B7D7-5864C1B05EB6}">
      <dsp:nvSpPr>
        <dsp:cNvPr id="0" name=""/>
        <dsp:cNvSpPr/>
      </dsp:nvSpPr>
      <dsp:spPr>
        <a:xfrm>
          <a:off x="4741315" y="2008940"/>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Cultural routines</a:t>
          </a:r>
        </a:p>
      </dsp:txBody>
      <dsp:txXfrm>
        <a:off x="4741315" y="2008940"/>
        <a:ext cx="1208633" cy="725179"/>
      </dsp:txXfrm>
    </dsp:sp>
    <dsp:sp modelId="{9C13DF9E-557B-F54F-A7BC-A7C6B585A709}">
      <dsp:nvSpPr>
        <dsp:cNvPr id="0" name=""/>
        <dsp:cNvSpPr/>
      </dsp:nvSpPr>
      <dsp:spPr>
        <a:xfrm>
          <a:off x="7434768" y="2325810"/>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51511" y="2370139"/>
        <a:ext cx="13899" cy="2782"/>
      </dsp:txXfrm>
    </dsp:sp>
    <dsp:sp modelId="{A8DB960C-B3C5-E74A-9B28-2A37B7A303FA}">
      <dsp:nvSpPr>
        <dsp:cNvPr id="0" name=""/>
        <dsp:cNvSpPr/>
      </dsp:nvSpPr>
      <dsp:spPr>
        <a:xfrm>
          <a:off x="6227934" y="2008940"/>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Home layouts</a:t>
          </a:r>
        </a:p>
      </dsp:txBody>
      <dsp:txXfrm>
        <a:off x="6227934" y="2008940"/>
        <a:ext cx="1208633" cy="725179"/>
      </dsp:txXfrm>
    </dsp:sp>
    <dsp:sp modelId="{9365D5B1-9797-374B-91B3-0A61725518E0}">
      <dsp:nvSpPr>
        <dsp:cNvPr id="0" name=""/>
        <dsp:cNvSpPr/>
      </dsp:nvSpPr>
      <dsp:spPr>
        <a:xfrm>
          <a:off x="8921387" y="2325810"/>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9038130" y="2370139"/>
        <a:ext cx="13899" cy="2782"/>
      </dsp:txXfrm>
    </dsp:sp>
    <dsp:sp modelId="{28A16959-C432-8C43-9C52-5F7C71C12A44}">
      <dsp:nvSpPr>
        <dsp:cNvPr id="0" name=""/>
        <dsp:cNvSpPr/>
      </dsp:nvSpPr>
      <dsp:spPr>
        <a:xfrm>
          <a:off x="7714553" y="2008940"/>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b="1" kern="1200"/>
            <a:t>📈 Optimization &amp; Tuning</a:t>
          </a:r>
          <a:endParaRPr lang="en-US" sz="1200" kern="1200"/>
        </a:p>
      </dsp:txBody>
      <dsp:txXfrm>
        <a:off x="7714553" y="2008940"/>
        <a:ext cx="1208633" cy="725179"/>
      </dsp:txXfrm>
    </dsp:sp>
    <dsp:sp modelId="{4FB9DB1E-5012-A341-863E-264CC973AA66}">
      <dsp:nvSpPr>
        <dsp:cNvPr id="0" name=""/>
        <dsp:cNvSpPr/>
      </dsp:nvSpPr>
      <dsp:spPr>
        <a:xfrm>
          <a:off x="885775" y="2732320"/>
          <a:ext cx="8919713" cy="247385"/>
        </a:xfrm>
        <a:custGeom>
          <a:avLst/>
          <a:gdLst/>
          <a:ahLst/>
          <a:cxnLst/>
          <a:rect l="0" t="0" r="0" b="0"/>
          <a:pathLst>
            <a:path>
              <a:moveTo>
                <a:pt x="8919713" y="0"/>
              </a:moveTo>
              <a:lnTo>
                <a:pt x="8919713" y="140792"/>
              </a:lnTo>
              <a:lnTo>
                <a:pt x="0" y="140792"/>
              </a:lnTo>
              <a:lnTo>
                <a:pt x="0" y="247385"/>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22531" y="2854622"/>
        <a:ext cx="446202" cy="2782"/>
      </dsp:txXfrm>
    </dsp:sp>
    <dsp:sp modelId="{80C001BC-1137-1D47-B02E-4D373AEAC79B}">
      <dsp:nvSpPr>
        <dsp:cNvPr id="0" name=""/>
        <dsp:cNvSpPr/>
      </dsp:nvSpPr>
      <dsp:spPr>
        <a:xfrm>
          <a:off x="9201172" y="2008940"/>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Use:</a:t>
          </a:r>
        </a:p>
      </dsp:txBody>
      <dsp:txXfrm>
        <a:off x="9201172" y="2008940"/>
        <a:ext cx="1208633" cy="725179"/>
      </dsp:txXfrm>
    </dsp:sp>
    <dsp:sp modelId="{845DC3BE-383C-144C-8731-69A23650118F}">
      <dsp:nvSpPr>
        <dsp:cNvPr id="0" name=""/>
        <dsp:cNvSpPr/>
      </dsp:nvSpPr>
      <dsp:spPr>
        <a:xfrm>
          <a:off x="1488292" y="3328976"/>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05035" y="3373305"/>
        <a:ext cx="13899" cy="2782"/>
      </dsp:txXfrm>
    </dsp:sp>
    <dsp:sp modelId="{C8F4B829-B868-DC42-9C6C-4E10E25ABCB2}">
      <dsp:nvSpPr>
        <dsp:cNvPr id="0" name=""/>
        <dsp:cNvSpPr/>
      </dsp:nvSpPr>
      <dsp:spPr>
        <a:xfrm>
          <a:off x="281458" y="3012106"/>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b="1" kern="1200"/>
            <a:t>Bayesian optimization</a:t>
          </a:r>
          <a:endParaRPr lang="en-US" sz="1200" kern="1200"/>
        </a:p>
      </dsp:txBody>
      <dsp:txXfrm>
        <a:off x="281458" y="3012106"/>
        <a:ext cx="1208633" cy="725179"/>
      </dsp:txXfrm>
    </dsp:sp>
    <dsp:sp modelId="{02534C29-2E39-CF46-A98A-4422B39113EB}">
      <dsp:nvSpPr>
        <dsp:cNvPr id="0" name=""/>
        <dsp:cNvSpPr/>
      </dsp:nvSpPr>
      <dsp:spPr>
        <a:xfrm>
          <a:off x="2974911" y="3328976"/>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91654" y="3373305"/>
        <a:ext cx="13899" cy="2782"/>
      </dsp:txXfrm>
    </dsp:sp>
    <dsp:sp modelId="{3E16BB62-034F-A74B-AB6B-07B58588D37C}">
      <dsp:nvSpPr>
        <dsp:cNvPr id="0" name=""/>
        <dsp:cNvSpPr/>
      </dsp:nvSpPr>
      <dsp:spPr>
        <a:xfrm>
          <a:off x="1768077" y="3012106"/>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b="1" kern="1200"/>
            <a:t>Model pruning</a:t>
          </a:r>
          <a:endParaRPr lang="en-US" sz="1200" kern="1200"/>
        </a:p>
      </dsp:txBody>
      <dsp:txXfrm>
        <a:off x="1768077" y="3012106"/>
        <a:ext cx="1208633" cy="725179"/>
      </dsp:txXfrm>
    </dsp:sp>
    <dsp:sp modelId="{5D7FA13B-0EA2-7C46-AE45-E2A25B8D3FC6}">
      <dsp:nvSpPr>
        <dsp:cNvPr id="0" name=""/>
        <dsp:cNvSpPr/>
      </dsp:nvSpPr>
      <dsp:spPr>
        <a:xfrm>
          <a:off x="4461530" y="3328976"/>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578273" y="3373305"/>
        <a:ext cx="13899" cy="2782"/>
      </dsp:txXfrm>
    </dsp:sp>
    <dsp:sp modelId="{1D414DC0-55A9-4B49-BF85-C845AD09DD16}">
      <dsp:nvSpPr>
        <dsp:cNvPr id="0" name=""/>
        <dsp:cNvSpPr/>
      </dsp:nvSpPr>
      <dsp:spPr>
        <a:xfrm>
          <a:off x="3254696" y="3012106"/>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b="1" kern="1200"/>
            <a:t>Real-time scheduling</a:t>
          </a:r>
          <a:endParaRPr lang="en-US" sz="1200" kern="1200"/>
        </a:p>
      </dsp:txBody>
      <dsp:txXfrm>
        <a:off x="3254696" y="3012106"/>
        <a:ext cx="1208633" cy="725179"/>
      </dsp:txXfrm>
    </dsp:sp>
    <dsp:sp modelId="{FBCED536-F3FD-0C40-B499-D5094810A26A}">
      <dsp:nvSpPr>
        <dsp:cNvPr id="0" name=""/>
        <dsp:cNvSpPr/>
      </dsp:nvSpPr>
      <dsp:spPr>
        <a:xfrm>
          <a:off x="5948149" y="3328976"/>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064892" y="3373305"/>
        <a:ext cx="13899" cy="2782"/>
      </dsp:txXfrm>
    </dsp:sp>
    <dsp:sp modelId="{EB4433D4-4F45-2240-895B-627F2023BDBF}">
      <dsp:nvSpPr>
        <dsp:cNvPr id="0" name=""/>
        <dsp:cNvSpPr/>
      </dsp:nvSpPr>
      <dsp:spPr>
        <a:xfrm>
          <a:off x="4741315" y="3012106"/>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Improve </a:t>
          </a:r>
          <a:r>
            <a:rPr lang="en-US" sz="1200" b="1" kern="1200"/>
            <a:t>performance</a:t>
          </a:r>
          <a:r>
            <a:rPr lang="en-US" sz="1200" kern="1200"/>
            <a:t> and </a:t>
          </a:r>
          <a:r>
            <a:rPr lang="en-US" sz="1200" b="1" kern="1200"/>
            <a:t>scalability</a:t>
          </a:r>
          <a:endParaRPr lang="en-US" sz="1200" kern="1200"/>
        </a:p>
      </dsp:txBody>
      <dsp:txXfrm>
        <a:off x="4741315" y="3012106"/>
        <a:ext cx="1208633" cy="725179"/>
      </dsp:txXfrm>
    </dsp:sp>
    <dsp:sp modelId="{FF7A5AF1-1735-164A-9D56-B5BB7CA782A5}">
      <dsp:nvSpPr>
        <dsp:cNvPr id="0" name=""/>
        <dsp:cNvSpPr/>
      </dsp:nvSpPr>
      <dsp:spPr>
        <a:xfrm>
          <a:off x="7434768" y="3328976"/>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51511" y="3373305"/>
        <a:ext cx="13899" cy="2782"/>
      </dsp:txXfrm>
    </dsp:sp>
    <dsp:sp modelId="{F2DB2020-F822-094E-B2D3-E481D7BEC2BA}">
      <dsp:nvSpPr>
        <dsp:cNvPr id="0" name=""/>
        <dsp:cNvSpPr/>
      </dsp:nvSpPr>
      <dsp:spPr>
        <a:xfrm>
          <a:off x="6227934" y="3012106"/>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b="1" kern="1200"/>
            <a:t>👥 Multi-User Modeling</a:t>
          </a:r>
          <a:endParaRPr lang="en-US" sz="1200" kern="1200"/>
        </a:p>
      </dsp:txBody>
      <dsp:txXfrm>
        <a:off x="6227934" y="3012106"/>
        <a:ext cx="1208633" cy="725179"/>
      </dsp:txXfrm>
    </dsp:sp>
    <dsp:sp modelId="{DCEAB658-06DF-724D-B648-CD5520A2F864}">
      <dsp:nvSpPr>
        <dsp:cNvPr id="0" name=""/>
        <dsp:cNvSpPr/>
      </dsp:nvSpPr>
      <dsp:spPr>
        <a:xfrm>
          <a:off x="8921387" y="3328976"/>
          <a:ext cx="247385" cy="91440"/>
        </a:xfrm>
        <a:custGeom>
          <a:avLst/>
          <a:gdLst/>
          <a:ahLst/>
          <a:cxnLst/>
          <a:rect l="0" t="0" r="0" b="0"/>
          <a:pathLst>
            <a:path>
              <a:moveTo>
                <a:pt x="0" y="45720"/>
              </a:moveTo>
              <a:lnTo>
                <a:pt x="247385"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9038130" y="3373305"/>
        <a:ext cx="13899" cy="2782"/>
      </dsp:txXfrm>
    </dsp:sp>
    <dsp:sp modelId="{3C3E2826-8B25-C24F-9FBF-A2CE46DAC8B6}">
      <dsp:nvSpPr>
        <dsp:cNvPr id="0" name=""/>
        <dsp:cNvSpPr/>
      </dsp:nvSpPr>
      <dsp:spPr>
        <a:xfrm>
          <a:off x="7714553" y="3012106"/>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Distinguish behavior for multiple occupants</a:t>
          </a:r>
        </a:p>
      </dsp:txBody>
      <dsp:txXfrm>
        <a:off x="7714553" y="3012106"/>
        <a:ext cx="1208633" cy="725179"/>
      </dsp:txXfrm>
    </dsp:sp>
    <dsp:sp modelId="{A163DC23-E650-5E43-889D-9E03980F4F1F}">
      <dsp:nvSpPr>
        <dsp:cNvPr id="0" name=""/>
        <dsp:cNvSpPr/>
      </dsp:nvSpPr>
      <dsp:spPr>
        <a:xfrm>
          <a:off x="9201172" y="3012106"/>
          <a:ext cx="1208633" cy="72517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224" tIns="62166" rIns="59224" bIns="62166" numCol="1" spcCol="1270" anchor="ctr" anchorCtr="0">
          <a:noAutofit/>
        </a:bodyPr>
        <a:lstStyle/>
        <a:p>
          <a:pPr marL="0" lvl="0" indent="0" algn="ctr" defTabSz="533400">
            <a:lnSpc>
              <a:spcPct val="90000"/>
            </a:lnSpc>
            <a:spcBef>
              <a:spcPct val="0"/>
            </a:spcBef>
            <a:spcAft>
              <a:spcPct val="35000"/>
            </a:spcAft>
            <a:buNone/>
          </a:pPr>
          <a:r>
            <a:rPr lang="en-US" sz="1200" kern="1200"/>
            <a:t>Track individuals independently for personalized automation</a:t>
          </a:r>
        </a:p>
      </dsp:txBody>
      <dsp:txXfrm>
        <a:off x="9201172" y="3012106"/>
        <a:ext cx="1208633" cy="72517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5.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jpeg>
</file>

<file path=ppt/media/image3.jpeg>
</file>

<file path=ppt/media/image4.png>
</file>

<file path=ppt/media/image5.svg>
</file>

<file path=ppt/media/image6.png>
</file>

<file path=ppt/media/image7.svg>
</file>

<file path=ppt/media/image8.png>
</file>

<file path=ppt/media/image9.sv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C5450C-6E06-A94D-A18B-ADECB62A378A}" type="datetimeFigureOut">
              <a:rPr lang="en-US" smtClean="0"/>
              <a:t>4/21/25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AC8CEB-7A51-6743-A951-617A7CB6B9A1}" type="slidenum">
              <a:rPr lang="en-US" smtClean="0"/>
              <a:t>‹#›</a:t>
            </a:fld>
            <a:endParaRPr lang="en-US"/>
          </a:p>
        </p:txBody>
      </p:sp>
    </p:spTree>
    <p:extLst>
      <p:ext uri="{BB962C8B-B14F-4D97-AF65-F5344CB8AC3E}">
        <p14:creationId xmlns:p14="http://schemas.microsoft.com/office/powerpoint/2010/main" val="1966030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Hello everyone.</a:t>
            </a:r>
          </a:p>
          <a:p>
            <a:pPr>
              <a:buNone/>
            </a:pPr>
            <a:r>
              <a:rPr lang="en-US" dirty="0"/>
              <a:t>My name is Akash Rana, and today I’ll be presenting my project titled </a:t>
            </a:r>
            <a:r>
              <a:rPr lang="en-US" i="1" dirty="0"/>
              <a:t>Predictive Movement Modeling Using HMMs and DBNs</a:t>
            </a:r>
            <a:r>
              <a:rPr lang="en-US" dirty="0"/>
              <a:t>.</a:t>
            </a:r>
          </a:p>
          <a:p>
            <a:pPr>
              <a:buNone/>
            </a:pPr>
            <a:r>
              <a:rPr lang="en-US" dirty="0"/>
              <a:t>This project focuses on understanding and forecasting user behavior in smart home environments using probabilistic models—specifically, Hidden Markov Models and Dynamic Bayesian Networks.”</a:t>
            </a:r>
          </a:p>
        </p:txBody>
      </p:sp>
      <p:sp>
        <p:nvSpPr>
          <p:cNvPr id="4" name="Slide Number Placeholder 3"/>
          <p:cNvSpPr>
            <a:spLocks noGrp="1"/>
          </p:cNvSpPr>
          <p:nvPr>
            <p:ph type="sldNum" sz="quarter" idx="5"/>
          </p:nvPr>
        </p:nvSpPr>
        <p:spPr/>
        <p:txBody>
          <a:bodyPr/>
          <a:lstStyle/>
          <a:p>
            <a:fld id="{A3AC8CEB-7A51-6743-A951-617A7CB6B9A1}" type="slidenum">
              <a:rPr lang="en-US" smtClean="0"/>
              <a:t>1</a:t>
            </a:fld>
            <a:endParaRPr lang="en-US"/>
          </a:p>
        </p:txBody>
      </p:sp>
    </p:spTree>
    <p:extLst>
      <p:ext uri="{BB962C8B-B14F-4D97-AF65-F5344CB8AC3E}">
        <p14:creationId xmlns:p14="http://schemas.microsoft.com/office/powerpoint/2010/main" val="28570464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“Let’s now take a deeper look at the HMM framework used in this project.</a:t>
            </a:r>
          </a:p>
          <a:p>
            <a:pPr>
              <a:buNone/>
            </a:pPr>
            <a:endParaRPr lang="en-US" dirty="0"/>
          </a:p>
          <a:p>
            <a:pPr>
              <a:buNone/>
            </a:pPr>
            <a:r>
              <a:rPr lang="en-US" dirty="0"/>
              <a:t>A </a:t>
            </a:r>
            <a:r>
              <a:rPr lang="en-US" b="1" dirty="0"/>
              <a:t>Hidden Markov Model</a:t>
            </a:r>
            <a:r>
              <a:rPr lang="en-US" dirty="0"/>
              <a:t> is a probabilistic model that’s ideal for sequential data—like human behavior over time.</a:t>
            </a:r>
          </a:p>
          <a:p>
            <a:pPr>
              <a:buNone/>
            </a:pPr>
            <a:r>
              <a:rPr lang="en-US" dirty="0"/>
              <a:t>It assumes that:</a:t>
            </a:r>
          </a:p>
          <a:p>
            <a:pPr>
              <a:buFont typeface="Arial" panose="020B0604020202020204" pitchFamily="34" charset="0"/>
              <a:buChar char="•"/>
            </a:pPr>
            <a:r>
              <a:rPr lang="en-US" dirty="0"/>
              <a:t>At any given moment, there’s an internal </a:t>
            </a:r>
            <a:r>
              <a:rPr lang="en-US" i="1" dirty="0"/>
              <a:t>hidden state</a:t>
            </a:r>
            <a:r>
              <a:rPr lang="en-US" dirty="0"/>
              <a:t>—such as the user being active, sleepy, or hungry.</a:t>
            </a:r>
          </a:p>
          <a:p>
            <a:pPr>
              <a:buFont typeface="Arial" panose="020B0604020202020204" pitchFamily="34" charset="0"/>
              <a:buChar char="•"/>
            </a:pPr>
            <a:r>
              <a:rPr lang="en-US" dirty="0"/>
              <a:t>This hidden state emits an </a:t>
            </a:r>
            <a:r>
              <a:rPr lang="en-US" i="1" dirty="0"/>
              <a:t>observable action</a:t>
            </a:r>
            <a:r>
              <a:rPr lang="en-US" dirty="0"/>
              <a:t>, like walking, cooking, or sleeping.</a:t>
            </a:r>
          </a:p>
          <a:p>
            <a:pPr>
              <a:buNone/>
            </a:pPr>
            <a:endParaRPr lang="en-US" dirty="0"/>
          </a:p>
          <a:p>
            <a:pPr>
              <a:buNone/>
            </a:pPr>
            <a:r>
              <a:rPr lang="en-US" dirty="0"/>
              <a:t>Why is HMM a good fit for this task?</a:t>
            </a:r>
          </a:p>
          <a:p>
            <a:pPr>
              <a:buFont typeface="Arial" panose="020B0604020202020204" pitchFamily="34" charset="0"/>
              <a:buChar char="•"/>
            </a:pPr>
            <a:r>
              <a:rPr lang="en-US" dirty="0"/>
              <a:t>It explicitly </a:t>
            </a:r>
            <a:r>
              <a:rPr lang="en-US" b="1" dirty="0"/>
              <a:t>models temporal dependencies</a:t>
            </a:r>
            <a:r>
              <a:rPr lang="en-US" dirty="0"/>
              <a:t>, which is critical because human behavior naturally follows sequences.</a:t>
            </a:r>
          </a:p>
          <a:p>
            <a:pPr>
              <a:buFont typeface="Arial" panose="020B0604020202020204" pitchFamily="34" charset="0"/>
              <a:buChar char="•"/>
            </a:pPr>
            <a:r>
              <a:rPr lang="en-US" dirty="0"/>
              <a:t>It </a:t>
            </a:r>
            <a:r>
              <a:rPr lang="en-US" b="1" dirty="0"/>
              <a:t>separates observable data</a:t>
            </a:r>
            <a:r>
              <a:rPr lang="en-US" dirty="0"/>
              <a:t> (like sensor activity) from </a:t>
            </a:r>
            <a:r>
              <a:rPr lang="en-US" b="1" dirty="0"/>
              <a:t>latent intent</a:t>
            </a:r>
            <a:r>
              <a:rPr lang="en-US" dirty="0"/>
              <a:t>, allowing us to reason about what the user might be thinking or feeling.</a:t>
            </a:r>
          </a:p>
          <a:p>
            <a:pPr>
              <a:buFont typeface="Arial" panose="020B0604020202020204" pitchFamily="34" charset="0"/>
              <a:buChar char="•"/>
            </a:pPr>
            <a:r>
              <a:rPr lang="en-US" dirty="0"/>
              <a:t>And most importantly, it can </a:t>
            </a:r>
            <a:r>
              <a:rPr lang="en-US" b="1" dirty="0"/>
              <a:t>learn from historical sequences</a:t>
            </a:r>
            <a:r>
              <a:rPr lang="en-US" dirty="0"/>
              <a:t> and predict what’s likely to happen next—even under uncertainty.</a:t>
            </a:r>
          </a:p>
          <a:p>
            <a:pPr>
              <a:buNone/>
            </a:pPr>
            <a:endParaRPr lang="en-US" dirty="0"/>
          </a:p>
          <a:p>
            <a:pPr>
              <a:buNone/>
            </a:pPr>
            <a:r>
              <a:rPr lang="en-US" dirty="0"/>
              <a:t>This makes HMMs especially effective for smart home settings, where actions aren’t random—they’re often influenced by time, habits, and routines.”</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10</a:t>
            </a:fld>
            <a:endParaRPr lang="en-US"/>
          </a:p>
        </p:txBody>
      </p:sp>
    </p:spTree>
    <p:extLst>
      <p:ext uri="{BB962C8B-B14F-4D97-AF65-F5344CB8AC3E}">
        <p14:creationId xmlns:p14="http://schemas.microsoft.com/office/powerpoint/2010/main" val="37828825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“This slide explains the internal components of the HMM used in this project.</a:t>
            </a:r>
          </a:p>
          <a:p>
            <a:pPr>
              <a:buNone/>
            </a:pPr>
            <a:endParaRPr lang="en-US" dirty="0"/>
          </a:p>
          <a:p>
            <a:pPr>
              <a:buNone/>
            </a:pPr>
            <a:r>
              <a:rPr lang="en-US" dirty="0"/>
              <a:t>The model consists of five key elements:</a:t>
            </a:r>
          </a:p>
          <a:p>
            <a:pPr>
              <a:buFont typeface="+mj-lt"/>
              <a:buAutoNum type="arabicPeriod"/>
            </a:pPr>
            <a:r>
              <a:rPr lang="en-US" b="1" dirty="0"/>
              <a:t>States (S)</a:t>
            </a:r>
            <a:r>
              <a:rPr lang="en-US" dirty="0"/>
              <a:t> – These are the </a:t>
            </a:r>
            <a:r>
              <a:rPr lang="en-US" i="1" dirty="0"/>
              <a:t>hidden user states</a:t>
            </a:r>
            <a:r>
              <a:rPr lang="en-US" dirty="0"/>
              <a:t>, such as Active, Hungry, or Sleepy. These represent the user’s internal condition, which we can’t directly observe.</a:t>
            </a:r>
          </a:p>
          <a:p>
            <a:pPr>
              <a:buFont typeface="+mj-lt"/>
              <a:buAutoNum type="arabicPeriod"/>
            </a:pPr>
            <a:r>
              <a:rPr lang="en-US" b="1" dirty="0"/>
              <a:t>Observations (O)</a:t>
            </a:r>
            <a:r>
              <a:rPr lang="en-US" dirty="0"/>
              <a:t> – These are the </a:t>
            </a:r>
            <a:r>
              <a:rPr lang="en-US" i="1" dirty="0"/>
              <a:t>sensor-detected actions</a:t>
            </a:r>
            <a:r>
              <a:rPr lang="en-US" dirty="0"/>
              <a:t>, like ‘Walking in Hallway’ or ‘Sleeping in Bedroom’.</a:t>
            </a:r>
          </a:p>
          <a:p>
            <a:pPr>
              <a:buFont typeface="+mj-lt"/>
              <a:buAutoNum type="arabicPeriod"/>
            </a:pPr>
            <a:r>
              <a:rPr lang="en-US" b="1" dirty="0"/>
              <a:t>Transition Probabilities (A)</a:t>
            </a:r>
            <a:r>
              <a:rPr lang="en-US" dirty="0"/>
              <a:t> – This models the likelihood of moving from one state to another, for </a:t>
            </a:r>
            <a:r>
              <a:rPr lang="en-US" dirty="0" err="1"/>
              <a:t>example:ex</a:t>
            </a:r>
            <a:r>
              <a:rPr lang="en-US" dirty="0"/>
              <a:t>- P(Sleepy → Hungry) or P(Hungry → Active).</a:t>
            </a:r>
          </a:p>
          <a:p>
            <a:pPr>
              <a:buFont typeface="+mj-lt"/>
              <a:buAutoNum type="arabicPeriod"/>
            </a:pPr>
            <a:r>
              <a:rPr lang="en-US" b="1" dirty="0"/>
              <a:t>Emission Probabilities (B)</a:t>
            </a:r>
            <a:r>
              <a:rPr lang="en-US" dirty="0"/>
              <a:t> – This models the likelihood of seeing a certain observation given a hidden state. For example, a ‘Walking’ observation might be more likely when the user is in an Active state.</a:t>
            </a:r>
          </a:p>
          <a:p>
            <a:pPr>
              <a:buFont typeface="+mj-lt"/>
              <a:buAutoNum type="arabicPeriod"/>
            </a:pPr>
            <a:r>
              <a:rPr lang="en-US" b="1" dirty="0"/>
              <a:t>Initial State Distribution (</a:t>
            </a:r>
            <a:r>
              <a:rPr lang="el-GR" b="1" dirty="0"/>
              <a:t>π)</a:t>
            </a:r>
            <a:r>
              <a:rPr lang="el-GR" dirty="0"/>
              <a:t> – </a:t>
            </a:r>
            <a:r>
              <a:rPr lang="en-US" dirty="0"/>
              <a:t>This gives the starting probabilities of each state when the sequence begins.</a:t>
            </a:r>
          </a:p>
          <a:p>
            <a:pPr>
              <a:buNone/>
            </a:pPr>
            <a:br>
              <a:rPr lang="en-US" dirty="0"/>
            </a:br>
            <a:endParaRPr lang="en-US" dirty="0"/>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11</a:t>
            </a:fld>
            <a:endParaRPr lang="en-US"/>
          </a:p>
        </p:txBody>
      </p:sp>
    </p:spTree>
    <p:extLst>
      <p:ext uri="{BB962C8B-B14F-4D97-AF65-F5344CB8AC3E}">
        <p14:creationId xmlns:p14="http://schemas.microsoft.com/office/powerpoint/2010/main" val="2668773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To make the model work:</a:t>
            </a:r>
          </a:p>
          <a:p>
            <a:pPr>
              <a:buFont typeface="Arial" panose="020B0604020202020204" pitchFamily="34" charset="0"/>
              <a:buChar char="•"/>
            </a:pPr>
            <a:r>
              <a:rPr lang="en-US" dirty="0"/>
              <a:t>I used the </a:t>
            </a:r>
            <a:r>
              <a:rPr lang="en-US" b="1" dirty="0"/>
              <a:t>Forward-Backward algorithm</a:t>
            </a:r>
            <a:r>
              <a:rPr lang="en-US" dirty="0"/>
              <a:t> to compute the likelihood of sequences,</a:t>
            </a:r>
          </a:p>
          <a:p>
            <a:pPr>
              <a:buFont typeface="Arial" panose="020B0604020202020204" pitchFamily="34" charset="0"/>
              <a:buChar char="•"/>
            </a:pPr>
            <a:r>
              <a:rPr lang="en-US" dirty="0"/>
              <a:t>The </a:t>
            </a:r>
            <a:r>
              <a:rPr lang="en-US" b="1" dirty="0"/>
              <a:t>Baum-Welch algorithm</a:t>
            </a:r>
            <a:r>
              <a:rPr lang="en-US" dirty="0"/>
              <a:t> to train the model via Expectation-Maximization,</a:t>
            </a:r>
          </a:p>
          <a:p>
            <a:pPr>
              <a:buFont typeface="Arial" panose="020B0604020202020204" pitchFamily="34" charset="0"/>
              <a:buChar char="•"/>
            </a:pPr>
            <a:r>
              <a:rPr lang="en-US" dirty="0"/>
              <a:t>And the </a:t>
            </a:r>
            <a:r>
              <a:rPr lang="en-US" b="1" dirty="0"/>
              <a:t>Viterbi algorithm</a:t>
            </a:r>
            <a:r>
              <a:rPr lang="en-US" dirty="0"/>
              <a:t> to find the most probable sequence of hidden states.</a:t>
            </a:r>
          </a:p>
          <a:p>
            <a:pPr>
              <a:buNone/>
            </a:pPr>
            <a:endParaRPr lang="en-US" dirty="0"/>
          </a:p>
          <a:p>
            <a:pPr>
              <a:buNone/>
            </a:pPr>
            <a:r>
              <a:rPr lang="en-US" dirty="0"/>
              <a:t>The graphical illustration shows how each state emits observations and transitions over time—essentially modeling how the user’s mental or physical state evolves during the day.”</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12</a:t>
            </a:fld>
            <a:endParaRPr lang="en-US"/>
          </a:p>
        </p:txBody>
      </p:sp>
    </p:spTree>
    <p:extLst>
      <p:ext uri="{BB962C8B-B14F-4D97-AF65-F5344CB8AC3E}">
        <p14:creationId xmlns:p14="http://schemas.microsoft.com/office/powerpoint/2010/main" val="27893046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The Forward-Backward algorithm is a foundational inference method used in HMMs to compute the likelihood of being in a particular hidden state at a specific time, given the entire observation sequence. </a:t>
            </a:r>
            <a:endParaRPr lang="en-US" b="1" dirty="0"/>
          </a:p>
          <a:p>
            <a:pPr>
              <a:buNone/>
            </a:pPr>
            <a:r>
              <a:rPr lang="en-US" b="1" dirty="0"/>
              <a:t>Key Components:</a:t>
            </a:r>
          </a:p>
          <a:p>
            <a:pPr>
              <a:buFont typeface="Arial" panose="020B0604020202020204" pitchFamily="34" charset="0"/>
              <a:buChar char="•"/>
            </a:pPr>
            <a:r>
              <a:rPr lang="en-US" dirty="0"/>
              <a:t>We’re given:</a:t>
            </a:r>
          </a:p>
          <a:p>
            <a:pPr>
              <a:buFont typeface="Arial" panose="020B0604020202020204" pitchFamily="34" charset="0"/>
              <a:buChar char="•"/>
            </a:pPr>
            <a:r>
              <a:rPr lang="en-US" dirty="0"/>
              <a:t>An observation sequence O = \{(L_1, A_1), …, (L_T, A_T)\}, where each observation is a (location, activity) pair.</a:t>
            </a:r>
          </a:p>
          <a:p>
            <a:pPr>
              <a:buFont typeface="Arial" panose="020B0604020202020204" pitchFamily="34" charset="0"/>
              <a:buChar char="•"/>
            </a:pPr>
            <a:r>
              <a:rPr lang="en-US" dirty="0"/>
              <a:t>Model parameters:</a:t>
            </a:r>
          </a:p>
          <a:p>
            <a:pPr>
              <a:buFont typeface="Arial" panose="020B0604020202020204" pitchFamily="34" charset="0"/>
              <a:buChar char="•"/>
            </a:pPr>
            <a:r>
              <a:rPr lang="en-US" dirty="0"/>
              <a:t>\pi: initial state probabilities</a:t>
            </a:r>
          </a:p>
          <a:p>
            <a:pPr>
              <a:buFont typeface="Arial" panose="020B0604020202020204" pitchFamily="34" charset="0"/>
              <a:buChar char="•"/>
            </a:pPr>
            <a:r>
              <a:rPr lang="en-US" dirty="0"/>
              <a:t>A: transition probabilities</a:t>
            </a:r>
          </a:p>
          <a:p>
            <a:pPr>
              <a:buFont typeface="Arial" panose="020B0604020202020204" pitchFamily="34" charset="0"/>
              <a:buChar char="•"/>
            </a:pPr>
            <a:r>
              <a:rPr lang="en-US" dirty="0"/>
              <a:t>B: emission probabilities</a:t>
            </a:r>
          </a:p>
          <a:p>
            <a:pPr>
              <a:buNone/>
            </a:pPr>
            <a:r>
              <a:rPr lang="en-US" b="1" dirty="0"/>
              <a:t>⏩ Forward Pass:</a:t>
            </a:r>
            <a:endParaRPr lang="en-US" dirty="0"/>
          </a:p>
          <a:p>
            <a:pPr>
              <a:buNone/>
            </a:pPr>
            <a:r>
              <a:rPr lang="en-US" dirty="0"/>
              <a:t>The goal here is to calculate \</a:t>
            </a:r>
            <a:r>
              <a:rPr lang="en-US" dirty="0" err="1"/>
              <a:t>alpha_t</a:t>
            </a:r>
            <a:r>
              <a:rPr lang="en-US" dirty="0"/>
              <a:t>(</a:t>
            </a:r>
            <a:r>
              <a:rPr lang="en-US" dirty="0" err="1"/>
              <a:t>i</a:t>
            </a:r>
            <a:r>
              <a:rPr lang="en-US" dirty="0"/>
              <a:t>), which represents the probability of ending up in state </a:t>
            </a:r>
            <a:r>
              <a:rPr lang="en-US" dirty="0" err="1"/>
              <a:t>i</a:t>
            </a:r>
            <a:r>
              <a:rPr lang="en-US" dirty="0"/>
              <a:t> at time t, having seen the first t observations. </a:t>
            </a:r>
            <a:br>
              <a:rPr lang="en-US" dirty="0"/>
            </a:br>
            <a:endParaRPr lang="en-US" dirty="0"/>
          </a:p>
          <a:p>
            <a:pPr>
              <a:buFont typeface="Arial" panose="020B0604020202020204" pitchFamily="34" charset="0"/>
              <a:buChar char="•"/>
            </a:pPr>
            <a:r>
              <a:rPr lang="en-US" dirty="0"/>
              <a:t>Initialization:</a:t>
            </a:r>
          </a:p>
          <a:p>
            <a:pPr>
              <a:buFont typeface="Arial" panose="020B0604020202020204" pitchFamily="34" charset="0"/>
              <a:buChar char="•"/>
            </a:pPr>
            <a:r>
              <a:rPr lang="en-US" dirty="0"/>
              <a:t>For each state, multiply its start probability \pi(</a:t>
            </a:r>
            <a:r>
              <a:rPr lang="en-US" dirty="0" err="1"/>
              <a:t>i</a:t>
            </a:r>
            <a:r>
              <a:rPr lang="en-US" dirty="0"/>
              <a:t>) by the likelihood of emitting the first observation from that state.</a:t>
            </a:r>
          </a:p>
          <a:p>
            <a:pPr>
              <a:buFont typeface="Arial" panose="020B0604020202020204" pitchFamily="34" charset="0"/>
              <a:buChar char="•"/>
            </a:pPr>
            <a:r>
              <a:rPr lang="en-US" dirty="0"/>
              <a:t>Recursion:</a:t>
            </a:r>
          </a:p>
          <a:p>
            <a:pPr>
              <a:buFont typeface="Arial" panose="020B0604020202020204" pitchFamily="34" charset="0"/>
              <a:buChar char="•"/>
            </a:pPr>
            <a:r>
              <a:rPr lang="en-US" dirty="0"/>
              <a:t>At each time step, we sum over all possible transitions into state </a:t>
            </a:r>
            <a:r>
              <a:rPr lang="en-US" dirty="0" err="1"/>
              <a:t>i</a:t>
            </a:r>
            <a:r>
              <a:rPr lang="en-US" dirty="0"/>
              <a:t>, and multiply by the emission probability of the current observation.</a:t>
            </a:r>
          </a:p>
          <a:p>
            <a:pPr>
              <a:buNone/>
            </a:pPr>
            <a:r>
              <a:rPr lang="en-US" b="1" dirty="0"/>
              <a:t>⏪ Backward Pass:</a:t>
            </a:r>
            <a:endParaRPr lang="en-US" dirty="0"/>
          </a:p>
          <a:p>
            <a:pPr>
              <a:buNone/>
            </a:pPr>
            <a:r>
              <a:rPr lang="en-US" dirty="0"/>
              <a:t>The backward pass computes \</a:t>
            </a:r>
            <a:r>
              <a:rPr lang="en-US" dirty="0" err="1"/>
              <a:t>beta_t</a:t>
            </a:r>
            <a:r>
              <a:rPr lang="en-US" dirty="0"/>
              <a:t>(</a:t>
            </a:r>
            <a:r>
              <a:rPr lang="en-US" dirty="0" err="1"/>
              <a:t>i</a:t>
            </a:r>
            <a:r>
              <a:rPr lang="en-US" dirty="0"/>
              <a:t>), the probability of seeing the remaining observations from time t+1 to T, given we’re in state </a:t>
            </a:r>
            <a:r>
              <a:rPr lang="en-US" dirty="0" err="1"/>
              <a:t>i</a:t>
            </a:r>
            <a:r>
              <a:rPr lang="en-US" dirty="0"/>
              <a:t> at time t. </a:t>
            </a:r>
            <a:br>
              <a:rPr lang="en-US" dirty="0"/>
            </a:br>
            <a:endParaRPr lang="en-US" dirty="0"/>
          </a:p>
          <a:p>
            <a:pPr>
              <a:buFont typeface="Arial" panose="020B0604020202020204" pitchFamily="34" charset="0"/>
              <a:buChar char="•"/>
            </a:pPr>
            <a:r>
              <a:rPr lang="en-US" dirty="0"/>
              <a:t>Initialization:</a:t>
            </a:r>
          </a:p>
          <a:p>
            <a:pPr>
              <a:buFont typeface="Arial" panose="020B0604020202020204" pitchFamily="34" charset="0"/>
              <a:buChar char="•"/>
            </a:pPr>
            <a:r>
              <a:rPr lang="en-US" dirty="0"/>
              <a:t>The final time step’s backward probability is set to 1 for all states.</a:t>
            </a:r>
          </a:p>
          <a:p>
            <a:pPr>
              <a:buFont typeface="Arial" panose="020B0604020202020204" pitchFamily="34" charset="0"/>
              <a:buChar char="•"/>
            </a:pPr>
            <a:r>
              <a:rPr lang="en-US" dirty="0"/>
              <a:t>Recursion:</a:t>
            </a:r>
          </a:p>
          <a:p>
            <a:pPr>
              <a:buFont typeface="Arial" panose="020B0604020202020204" pitchFamily="34" charset="0"/>
              <a:buChar char="•"/>
            </a:pPr>
            <a:r>
              <a:rPr lang="en-US" dirty="0"/>
              <a:t>For each earlier time step, we compute how likely it is to transition from state </a:t>
            </a:r>
            <a:r>
              <a:rPr lang="en-US" dirty="0" err="1"/>
              <a:t>i</a:t>
            </a:r>
            <a:r>
              <a:rPr lang="en-US" dirty="0"/>
              <a:t> to each next state j, emit the next observation, and continue the sequence.</a:t>
            </a:r>
          </a:p>
          <a:p>
            <a:pPr>
              <a:buNone/>
            </a:pPr>
            <a:r>
              <a:rPr lang="en-US" b="1" dirty="0"/>
              <a:t>🧠 Why It Matters:</a:t>
            </a:r>
          </a:p>
          <a:p>
            <a:pPr>
              <a:buNone/>
            </a:pPr>
            <a:endParaRPr lang="en-US" dirty="0"/>
          </a:p>
          <a:p>
            <a:r>
              <a:rPr lang="en-US" dirty="0"/>
              <a:t>Combining \</a:t>
            </a:r>
            <a:r>
              <a:rPr lang="en-US" dirty="0" err="1"/>
              <a:t>alpha_t</a:t>
            </a:r>
            <a:r>
              <a:rPr lang="en-US" dirty="0"/>
              <a:t>(</a:t>
            </a:r>
            <a:r>
              <a:rPr lang="en-US" dirty="0" err="1"/>
              <a:t>i</a:t>
            </a:r>
            <a:r>
              <a:rPr lang="en-US" dirty="0"/>
              <a:t>) and \</a:t>
            </a:r>
            <a:r>
              <a:rPr lang="en-US" dirty="0" err="1"/>
              <a:t>beta_t</a:t>
            </a:r>
            <a:r>
              <a:rPr lang="en-US" dirty="0"/>
              <a:t>(</a:t>
            </a:r>
            <a:r>
              <a:rPr lang="en-US" dirty="0" err="1"/>
              <a:t>i</a:t>
            </a:r>
            <a:r>
              <a:rPr lang="en-US" dirty="0"/>
              <a:t>) gives us the </a:t>
            </a:r>
            <a:r>
              <a:rPr lang="en-US" b="1" dirty="0"/>
              <a:t>posterior probability</a:t>
            </a:r>
            <a:r>
              <a:rPr lang="en-US" dirty="0"/>
              <a:t> of being in state </a:t>
            </a:r>
            <a:r>
              <a:rPr lang="en-US" dirty="0" err="1"/>
              <a:t>i</a:t>
            </a:r>
            <a:r>
              <a:rPr lang="en-US" dirty="0"/>
              <a:t> at time t, which is critical for training (Baum-Welch), decoding (Viterbi), and prediction. </a:t>
            </a:r>
          </a:p>
        </p:txBody>
      </p:sp>
      <p:sp>
        <p:nvSpPr>
          <p:cNvPr id="4" name="Slide Number Placeholder 3"/>
          <p:cNvSpPr>
            <a:spLocks noGrp="1"/>
          </p:cNvSpPr>
          <p:nvPr>
            <p:ph type="sldNum" sz="quarter" idx="5"/>
          </p:nvPr>
        </p:nvSpPr>
        <p:spPr/>
        <p:txBody>
          <a:bodyPr/>
          <a:lstStyle/>
          <a:p>
            <a:fld id="{A3AC8CEB-7A51-6743-A951-617A7CB6B9A1}" type="slidenum">
              <a:rPr lang="en-US" smtClean="0"/>
              <a:t>13</a:t>
            </a:fld>
            <a:endParaRPr lang="en-US"/>
          </a:p>
        </p:txBody>
      </p:sp>
    </p:spTree>
    <p:extLst>
      <p:ext uri="{BB962C8B-B14F-4D97-AF65-F5344CB8AC3E}">
        <p14:creationId xmlns:p14="http://schemas.microsoft.com/office/powerpoint/2010/main" val="2655494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The Baum-Welch algorithm is an Expectation-Maximization (EM) approach used to train the parameters of a Hidden Markov Model. It helps us learn the </a:t>
            </a:r>
            <a:r>
              <a:rPr lang="en-US" b="1" dirty="0"/>
              <a:t>initial state probabilities</a:t>
            </a:r>
            <a:r>
              <a:rPr lang="en-US" dirty="0"/>
              <a:t>, </a:t>
            </a:r>
            <a:r>
              <a:rPr lang="en-US" b="1" dirty="0"/>
              <a:t>state transition probabilities</a:t>
            </a:r>
            <a:r>
              <a:rPr lang="en-US" dirty="0"/>
              <a:t>, and </a:t>
            </a:r>
            <a:r>
              <a:rPr lang="en-US" b="1" dirty="0"/>
              <a:t>emission probabilities</a:t>
            </a:r>
            <a:r>
              <a:rPr lang="en-US" dirty="0"/>
              <a:t> directly from observed sequences—here, (Location, Activity) pairs. </a:t>
            </a:r>
          </a:p>
          <a:p>
            <a:pPr>
              <a:buNone/>
            </a:pPr>
            <a:r>
              <a:rPr lang="en-US" b="1" dirty="0"/>
              <a:t>🔁 High-Level Process</a:t>
            </a:r>
            <a:endParaRPr lang="en-US" dirty="0"/>
          </a:p>
          <a:p>
            <a:pPr>
              <a:buNone/>
            </a:pPr>
            <a:r>
              <a:rPr lang="en-US" dirty="0"/>
              <a:t>The training process iteratively refines the model parameters until convergence. </a:t>
            </a:r>
          </a:p>
          <a:p>
            <a:pPr>
              <a:buFont typeface="+mj-lt"/>
              <a:buAutoNum type="arabicPeriod"/>
            </a:pPr>
            <a:r>
              <a:rPr lang="en-US" b="1" dirty="0"/>
              <a:t>Initialization</a:t>
            </a:r>
            <a:r>
              <a:rPr lang="en-US" dirty="0"/>
              <a:t>:</a:t>
            </a:r>
          </a:p>
          <a:p>
            <a:pPr>
              <a:buFont typeface="+mj-lt"/>
              <a:buAutoNum type="arabicPeriod"/>
            </a:pPr>
            <a:r>
              <a:rPr lang="en-US" dirty="0"/>
              <a:t>Start with some initial guesses for the model parameters \pi, A, and B.</a:t>
            </a:r>
          </a:p>
          <a:p>
            <a:pPr>
              <a:buFont typeface="+mj-lt"/>
              <a:buAutoNum type="arabicPeriod"/>
            </a:pPr>
            <a:r>
              <a:rPr lang="en-US" b="1" dirty="0"/>
              <a:t>Expectation Step</a:t>
            </a:r>
            <a:r>
              <a:rPr lang="en-US" dirty="0"/>
              <a:t> (E-step):</a:t>
            </a:r>
          </a:p>
          <a:p>
            <a:pPr>
              <a:buFont typeface="+mj-lt"/>
              <a:buAutoNum type="arabicPeriod"/>
            </a:pPr>
            <a:r>
              <a:rPr lang="en-US" dirty="0"/>
              <a:t>Compute </a:t>
            </a:r>
            <a:r>
              <a:rPr lang="en-US" b="1" dirty="0"/>
              <a:t>forward</a:t>
            </a:r>
            <a:r>
              <a:rPr lang="en-US" dirty="0"/>
              <a:t> and </a:t>
            </a:r>
            <a:r>
              <a:rPr lang="en-US" b="1" dirty="0"/>
              <a:t>backward</a:t>
            </a:r>
            <a:r>
              <a:rPr lang="en-US" dirty="0"/>
              <a:t> probabilities:</a:t>
            </a:r>
          </a:p>
          <a:p>
            <a:pPr>
              <a:buFont typeface="+mj-lt"/>
              <a:buAutoNum type="arabicPeriod"/>
            </a:pPr>
            <a:r>
              <a:rPr lang="en-US" dirty="0"/>
              <a:t>\</a:t>
            </a:r>
            <a:r>
              <a:rPr lang="en-US" dirty="0" err="1"/>
              <a:t>alpha_t</a:t>
            </a:r>
            <a:r>
              <a:rPr lang="en-US" dirty="0"/>
              <a:t>(</a:t>
            </a:r>
            <a:r>
              <a:rPr lang="en-US" dirty="0" err="1"/>
              <a:t>i</a:t>
            </a:r>
            <a:r>
              <a:rPr lang="en-US" dirty="0"/>
              <a:t>): how likely it is to reach state </a:t>
            </a:r>
            <a:r>
              <a:rPr lang="en-US" dirty="0" err="1"/>
              <a:t>i</a:t>
            </a:r>
            <a:r>
              <a:rPr lang="en-US" dirty="0"/>
              <a:t> at time t</a:t>
            </a:r>
          </a:p>
          <a:p>
            <a:pPr>
              <a:buFont typeface="+mj-lt"/>
              <a:buAutoNum type="arabicPeriod"/>
            </a:pPr>
            <a:r>
              <a:rPr lang="en-US" dirty="0"/>
              <a:t>\</a:t>
            </a:r>
            <a:r>
              <a:rPr lang="en-US" dirty="0" err="1"/>
              <a:t>beta_t</a:t>
            </a:r>
            <a:r>
              <a:rPr lang="en-US" dirty="0"/>
              <a:t>(</a:t>
            </a:r>
            <a:r>
              <a:rPr lang="en-US" dirty="0" err="1"/>
              <a:t>i</a:t>
            </a:r>
            <a:r>
              <a:rPr lang="en-US" dirty="0"/>
              <a:t>): how likely it is to observe the rest of the sequence given state </a:t>
            </a:r>
            <a:r>
              <a:rPr lang="en-US" dirty="0" err="1"/>
              <a:t>i</a:t>
            </a:r>
            <a:r>
              <a:rPr lang="en-US" dirty="0"/>
              <a:t> at time t</a:t>
            </a:r>
          </a:p>
          <a:p>
            <a:pPr>
              <a:buFont typeface="+mj-lt"/>
              <a:buAutoNum type="arabicPeriod"/>
            </a:pPr>
            <a:r>
              <a:rPr lang="en-US" b="1" dirty="0"/>
              <a:t>Posterior Estimates</a:t>
            </a:r>
            <a:r>
              <a:rPr lang="en-US" dirty="0"/>
              <a:t>:</a:t>
            </a:r>
          </a:p>
          <a:p>
            <a:pPr>
              <a:buFont typeface="+mj-lt"/>
              <a:buAutoNum type="arabicPeriod"/>
            </a:pPr>
            <a:r>
              <a:rPr lang="en-US" dirty="0"/>
              <a:t>\</a:t>
            </a:r>
            <a:r>
              <a:rPr lang="en-US" dirty="0" err="1"/>
              <a:t>gamma_t</a:t>
            </a:r>
            <a:r>
              <a:rPr lang="en-US" dirty="0"/>
              <a:t>(</a:t>
            </a:r>
            <a:r>
              <a:rPr lang="en-US" dirty="0" err="1"/>
              <a:t>i</a:t>
            </a:r>
            <a:r>
              <a:rPr lang="en-US" dirty="0"/>
              <a:t>): probability of being in state </a:t>
            </a:r>
            <a:r>
              <a:rPr lang="en-US" dirty="0" err="1"/>
              <a:t>i</a:t>
            </a:r>
            <a:r>
              <a:rPr lang="en-US" dirty="0"/>
              <a:t> at time t</a:t>
            </a:r>
          </a:p>
          <a:p>
            <a:pPr>
              <a:buFont typeface="+mj-lt"/>
              <a:buAutoNum type="arabicPeriod"/>
            </a:pPr>
            <a:r>
              <a:rPr lang="en-US" dirty="0"/>
              <a:t>\</a:t>
            </a:r>
            <a:r>
              <a:rPr lang="en-US" dirty="0" err="1"/>
              <a:t>xi_t</a:t>
            </a:r>
            <a:r>
              <a:rPr lang="en-US" dirty="0"/>
              <a:t>(</a:t>
            </a:r>
            <a:r>
              <a:rPr lang="en-US" dirty="0" err="1"/>
              <a:t>i</a:t>
            </a:r>
            <a:r>
              <a:rPr lang="en-US" dirty="0"/>
              <a:t>, j): probability of transitioning from state </a:t>
            </a:r>
            <a:r>
              <a:rPr lang="en-US" dirty="0" err="1"/>
              <a:t>i</a:t>
            </a:r>
            <a:r>
              <a:rPr lang="en-US" dirty="0"/>
              <a:t> to state j at time t</a:t>
            </a:r>
          </a:p>
          <a:p>
            <a:pPr>
              <a:buFont typeface="+mj-lt"/>
              <a:buAutoNum type="arabicPeriod"/>
            </a:pPr>
            <a:r>
              <a:rPr lang="en-US" b="1" dirty="0"/>
              <a:t>Maximization Step</a:t>
            </a:r>
            <a:r>
              <a:rPr lang="en-US" dirty="0"/>
              <a:t> (M-step):</a:t>
            </a:r>
          </a:p>
          <a:p>
            <a:pPr>
              <a:buFont typeface="+mj-lt"/>
              <a:buAutoNum type="arabicPeriod"/>
            </a:pPr>
            <a:r>
              <a:rPr lang="en-US" dirty="0"/>
              <a:t>Update:</a:t>
            </a:r>
          </a:p>
          <a:p>
            <a:pPr>
              <a:buFont typeface="+mj-lt"/>
              <a:buAutoNum type="arabicPeriod"/>
            </a:pPr>
            <a:r>
              <a:rPr lang="en-US" dirty="0"/>
              <a:t>\pi(</a:t>
            </a:r>
            <a:r>
              <a:rPr lang="en-US" dirty="0" err="1"/>
              <a:t>i</a:t>
            </a:r>
            <a:r>
              <a:rPr lang="en-US" dirty="0"/>
              <a:t>) = \gamma_1(</a:t>
            </a:r>
            <a:r>
              <a:rPr lang="en-US" dirty="0" err="1"/>
              <a:t>i</a:t>
            </a:r>
            <a:r>
              <a:rPr lang="en-US" dirty="0"/>
              <a:t>): new initial state probability</a:t>
            </a:r>
          </a:p>
          <a:p>
            <a:pPr>
              <a:buFont typeface="+mj-lt"/>
              <a:buAutoNum type="arabicPeriod"/>
            </a:pPr>
            <a:r>
              <a:rPr lang="en-US" dirty="0"/>
              <a:t>a_{</a:t>
            </a:r>
            <a:r>
              <a:rPr lang="en-US" dirty="0" err="1"/>
              <a:t>ij</a:t>
            </a:r>
            <a:r>
              <a:rPr lang="en-US" dirty="0"/>
              <a:t>}: expected transitions from </a:t>
            </a:r>
            <a:r>
              <a:rPr lang="en-US" dirty="0" err="1"/>
              <a:t>i</a:t>
            </a:r>
            <a:r>
              <a:rPr lang="en-US" dirty="0"/>
              <a:t> to j, normalized over total transitions from </a:t>
            </a:r>
            <a:r>
              <a:rPr lang="en-US" dirty="0" err="1"/>
              <a:t>i</a:t>
            </a:r>
            <a:endParaRPr lang="en-US" dirty="0"/>
          </a:p>
          <a:p>
            <a:pPr>
              <a:buFont typeface="+mj-lt"/>
              <a:buAutoNum type="arabicPeriod"/>
            </a:pPr>
            <a:r>
              <a:rPr lang="en-US" dirty="0" err="1"/>
              <a:t>b_j</a:t>
            </a:r>
            <a:r>
              <a:rPr lang="en-US" dirty="0"/>
              <a:t>(l, a): expected frequency of emitting observation (location, activity) from state j</a:t>
            </a:r>
          </a:p>
          <a:p>
            <a:pPr>
              <a:buNone/>
            </a:pPr>
            <a:r>
              <a:rPr lang="en-US" b="1" dirty="0"/>
              <a:t>🔚 Convergence:</a:t>
            </a:r>
            <a:endParaRPr lang="en-US" dirty="0"/>
          </a:p>
          <a:p>
            <a:pPr>
              <a:buNone/>
            </a:pPr>
            <a:r>
              <a:rPr lang="en-US" dirty="0"/>
              <a:t>This process repeats until the parameters stop changing significantly—i.e., the model has learned from the data. </a:t>
            </a:r>
          </a:p>
          <a:p>
            <a:pPr>
              <a:buNone/>
            </a:pPr>
            <a:r>
              <a:rPr lang="en-US" b="1" dirty="0"/>
              <a:t>🧠 Why It’s Important:</a:t>
            </a:r>
            <a:endParaRPr lang="en-US" dirty="0"/>
          </a:p>
          <a:p>
            <a:pPr>
              <a:buNone/>
            </a:pPr>
            <a:r>
              <a:rPr lang="en-US" dirty="0"/>
              <a:t>Baum-Welch is the </a:t>
            </a:r>
            <a:r>
              <a:rPr lang="en-US" b="1" dirty="0"/>
              <a:t>core training algorithm</a:t>
            </a:r>
            <a:r>
              <a:rPr lang="en-US" dirty="0"/>
              <a:t> for our HMM. Without it, we can’t learn from user sequences or make meaningful predictions. It converts raw sensor logs into a structured probabilistic model of behavior. </a:t>
            </a:r>
          </a:p>
        </p:txBody>
      </p:sp>
      <p:sp>
        <p:nvSpPr>
          <p:cNvPr id="4" name="Slide Number Placeholder 3"/>
          <p:cNvSpPr>
            <a:spLocks noGrp="1"/>
          </p:cNvSpPr>
          <p:nvPr>
            <p:ph type="sldNum" sz="quarter" idx="5"/>
          </p:nvPr>
        </p:nvSpPr>
        <p:spPr/>
        <p:txBody>
          <a:bodyPr/>
          <a:lstStyle/>
          <a:p>
            <a:fld id="{A3AC8CEB-7A51-6743-A951-617A7CB6B9A1}" type="slidenum">
              <a:rPr lang="en-US" smtClean="0"/>
              <a:t>14</a:t>
            </a:fld>
            <a:endParaRPr lang="en-US"/>
          </a:p>
        </p:txBody>
      </p:sp>
    </p:spTree>
    <p:extLst>
      <p:ext uri="{BB962C8B-B14F-4D97-AF65-F5344CB8AC3E}">
        <p14:creationId xmlns:p14="http://schemas.microsoft.com/office/powerpoint/2010/main" val="6356883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The </a:t>
            </a:r>
            <a:r>
              <a:rPr lang="en-US" b="1" dirty="0"/>
              <a:t>Viterbi algorithm</a:t>
            </a:r>
            <a:r>
              <a:rPr lang="en-US" dirty="0"/>
              <a:t> is used in Hidden Markov Models for decoding—the task of determining the </a:t>
            </a:r>
            <a:r>
              <a:rPr lang="en-US" b="1" dirty="0"/>
              <a:t>most likely sequence of hidden states</a:t>
            </a:r>
            <a:r>
              <a:rPr lang="en-US" dirty="0"/>
              <a:t> that could have generated a given observation sequence. In our case, that means inferring the sequence of </a:t>
            </a:r>
            <a:r>
              <a:rPr lang="en-US" b="1" dirty="0"/>
              <a:t>user intent states</a:t>
            </a:r>
            <a:r>
              <a:rPr lang="en-US" dirty="0"/>
              <a:t> that best explains the observed (location, activity) pairs. </a:t>
            </a:r>
          </a:p>
          <a:p>
            <a:pPr>
              <a:buNone/>
            </a:pPr>
            <a:r>
              <a:rPr lang="en-US" b="1" dirty="0"/>
              <a:t>🔁 Step-by-Step Breakdown</a:t>
            </a:r>
          </a:p>
          <a:p>
            <a:pPr>
              <a:buFont typeface="+mj-lt"/>
              <a:buAutoNum type="arabicPeriod"/>
            </a:pPr>
            <a:r>
              <a:rPr lang="en-US" b="1" dirty="0"/>
              <a:t>Input:</a:t>
            </a:r>
            <a:endParaRPr lang="en-US" dirty="0"/>
          </a:p>
          <a:p>
            <a:pPr>
              <a:buFont typeface="+mj-lt"/>
              <a:buAutoNum type="arabicPeriod"/>
            </a:pPr>
            <a:r>
              <a:rPr lang="en-US" dirty="0"/>
              <a:t>We begin with:</a:t>
            </a:r>
          </a:p>
          <a:p>
            <a:pPr>
              <a:buFont typeface="+mj-lt"/>
              <a:buAutoNum type="arabicPeriod"/>
            </a:pPr>
            <a:r>
              <a:rPr lang="en-US" dirty="0"/>
              <a:t>An observation sequence O = \{(L_1, A_1), …, (L_T, A_T)\}</a:t>
            </a:r>
          </a:p>
          <a:p>
            <a:pPr>
              <a:buFont typeface="+mj-lt"/>
              <a:buAutoNum type="arabicPeriod"/>
            </a:pPr>
            <a:r>
              <a:rPr lang="en-US" dirty="0"/>
              <a:t>HMM parameters \pi, A, and B</a:t>
            </a:r>
          </a:p>
          <a:p>
            <a:pPr>
              <a:buFont typeface="+mj-lt"/>
              <a:buAutoNum type="arabicPeriod"/>
            </a:pPr>
            <a:r>
              <a:rPr lang="en-US" b="1" dirty="0"/>
              <a:t>Initialization:</a:t>
            </a:r>
            <a:endParaRPr lang="en-US" dirty="0"/>
          </a:p>
          <a:p>
            <a:pPr>
              <a:buFont typeface="+mj-lt"/>
              <a:buAutoNum type="arabicPeriod"/>
            </a:pPr>
            <a:r>
              <a:rPr lang="en-US" dirty="0"/>
              <a:t>For each state </a:t>
            </a:r>
            <a:r>
              <a:rPr lang="en-US" dirty="0" err="1"/>
              <a:t>i</a:t>
            </a:r>
            <a:r>
              <a:rPr lang="en-US" dirty="0"/>
              <a:t>, compute:</a:t>
            </a:r>
          </a:p>
          <a:p>
            <a:pPr>
              <a:buFont typeface="+mj-lt"/>
              <a:buAutoNum type="arabicPeriod"/>
            </a:pPr>
            <a:r>
              <a:rPr lang="en-US" dirty="0"/>
              <a:t>\delta_1(</a:t>
            </a:r>
            <a:r>
              <a:rPr lang="en-US" dirty="0" err="1"/>
              <a:t>i</a:t>
            </a:r>
            <a:r>
              <a:rPr lang="en-US" dirty="0"/>
              <a:t>) = \pi(</a:t>
            </a:r>
            <a:r>
              <a:rPr lang="en-US" dirty="0" err="1"/>
              <a:t>i</a:t>
            </a:r>
            <a:r>
              <a:rPr lang="en-US" dirty="0"/>
              <a:t>) \</a:t>
            </a:r>
            <a:r>
              <a:rPr lang="en-US" dirty="0" err="1"/>
              <a:t>cdot</a:t>
            </a:r>
            <a:r>
              <a:rPr lang="en-US" dirty="0"/>
              <a:t> </a:t>
            </a:r>
            <a:r>
              <a:rPr lang="en-US" dirty="0" err="1"/>
              <a:t>b_i</a:t>
            </a:r>
            <a:r>
              <a:rPr lang="en-US" dirty="0"/>
              <a:t>(L_1, A_1)</a:t>
            </a:r>
          </a:p>
          <a:p>
            <a:pPr>
              <a:buFont typeface="+mj-lt"/>
              <a:buAutoNum type="arabicPeriod"/>
            </a:pPr>
            <a:r>
              <a:rPr lang="en-US" dirty="0"/>
              <a:t>This gives the probability of starting in state </a:t>
            </a:r>
            <a:r>
              <a:rPr lang="en-US" dirty="0" err="1"/>
              <a:t>i</a:t>
            </a:r>
            <a:r>
              <a:rPr lang="en-US" dirty="0"/>
              <a:t> and emitting the first observation.</a:t>
            </a:r>
          </a:p>
          <a:p>
            <a:pPr>
              <a:buFont typeface="+mj-lt"/>
              <a:buAutoNum type="arabicPeriod"/>
            </a:pPr>
            <a:r>
              <a:rPr lang="en-US" dirty="0"/>
              <a:t>Initialize the </a:t>
            </a:r>
            <a:r>
              <a:rPr lang="en-US" dirty="0" err="1"/>
              <a:t>backpointer</a:t>
            </a:r>
            <a:r>
              <a:rPr lang="en-US" dirty="0"/>
              <a:t> \psi_1(</a:t>
            </a:r>
            <a:r>
              <a:rPr lang="en-US" dirty="0" err="1"/>
              <a:t>i</a:t>
            </a:r>
            <a:r>
              <a:rPr lang="en-US" dirty="0"/>
              <a:t>) = 0</a:t>
            </a:r>
          </a:p>
          <a:p>
            <a:pPr>
              <a:buFont typeface="+mj-lt"/>
              <a:buAutoNum type="arabicPeriod"/>
            </a:pPr>
            <a:r>
              <a:rPr lang="en-US" b="1" dirty="0"/>
              <a:t>Recursion:</a:t>
            </a:r>
            <a:endParaRPr lang="en-US" dirty="0"/>
          </a:p>
          <a:p>
            <a:pPr>
              <a:buFont typeface="+mj-lt"/>
              <a:buAutoNum type="arabicPeriod"/>
            </a:pPr>
            <a:r>
              <a:rPr lang="en-US" dirty="0"/>
              <a:t>For each time step t from 2 to T:</a:t>
            </a:r>
          </a:p>
          <a:p>
            <a:pPr>
              <a:buFont typeface="+mj-lt"/>
              <a:buAutoNum type="arabicPeriod"/>
            </a:pPr>
            <a:r>
              <a:rPr lang="en-US" dirty="0"/>
              <a:t>For each state </a:t>
            </a:r>
            <a:r>
              <a:rPr lang="en-US" dirty="0" err="1"/>
              <a:t>i</a:t>
            </a:r>
            <a:r>
              <a:rPr lang="en-US" dirty="0"/>
              <a:t>, compute:</a:t>
            </a:r>
          </a:p>
          <a:p>
            <a:pPr>
              <a:buFont typeface="+mj-lt"/>
              <a:buAutoNum type="arabicPeriod"/>
            </a:pPr>
            <a:r>
              <a:rPr lang="en-US" dirty="0"/>
              <a:t>\</a:t>
            </a:r>
            <a:r>
              <a:rPr lang="en-US" dirty="0" err="1"/>
              <a:t>delta_t</a:t>
            </a:r>
            <a:r>
              <a:rPr lang="en-US" dirty="0"/>
              <a:t>(</a:t>
            </a:r>
            <a:r>
              <a:rPr lang="en-US" dirty="0" err="1"/>
              <a:t>i</a:t>
            </a:r>
            <a:r>
              <a:rPr lang="en-US" dirty="0"/>
              <a:t>) = \</a:t>
            </a:r>
            <a:r>
              <a:rPr lang="en-US" dirty="0" err="1"/>
              <a:t>max_j</a:t>
            </a:r>
            <a:r>
              <a:rPr lang="en-US" dirty="0"/>
              <a:t> [\delta_{t-1}(j) \</a:t>
            </a:r>
            <a:r>
              <a:rPr lang="en-US" dirty="0" err="1"/>
              <a:t>cdot</a:t>
            </a:r>
            <a:r>
              <a:rPr lang="en-US" dirty="0"/>
              <a:t> a_{ji}] \</a:t>
            </a:r>
            <a:r>
              <a:rPr lang="en-US" dirty="0" err="1"/>
              <a:t>cdot</a:t>
            </a:r>
            <a:r>
              <a:rPr lang="en-US" dirty="0"/>
              <a:t> </a:t>
            </a:r>
            <a:r>
              <a:rPr lang="en-US" dirty="0" err="1"/>
              <a:t>b_i</a:t>
            </a:r>
            <a:r>
              <a:rPr lang="en-US" dirty="0"/>
              <a:t>(</a:t>
            </a:r>
            <a:r>
              <a:rPr lang="en-US" dirty="0" err="1"/>
              <a:t>L_t</a:t>
            </a:r>
            <a:r>
              <a:rPr lang="en-US" dirty="0"/>
              <a:t>, </a:t>
            </a:r>
            <a:r>
              <a:rPr lang="en-US" dirty="0" err="1"/>
              <a:t>A_t</a:t>
            </a:r>
            <a:r>
              <a:rPr lang="en-US" dirty="0"/>
              <a:t>)</a:t>
            </a:r>
          </a:p>
          <a:p>
            <a:pPr>
              <a:buFont typeface="+mj-lt"/>
              <a:buAutoNum type="arabicPeriod"/>
            </a:pPr>
            <a:r>
              <a:rPr lang="en-US" dirty="0"/>
              <a:t>And store the best previous state:</a:t>
            </a:r>
          </a:p>
          <a:p>
            <a:pPr>
              <a:buFont typeface="+mj-lt"/>
              <a:buAutoNum type="arabicPeriod"/>
            </a:pPr>
            <a:r>
              <a:rPr lang="en-US" dirty="0"/>
              <a:t>\</a:t>
            </a:r>
            <a:r>
              <a:rPr lang="en-US" dirty="0" err="1"/>
              <a:t>psi_t</a:t>
            </a:r>
            <a:r>
              <a:rPr lang="en-US" dirty="0"/>
              <a:t>(</a:t>
            </a:r>
            <a:r>
              <a:rPr lang="en-US" dirty="0" err="1"/>
              <a:t>i</a:t>
            </a:r>
            <a:r>
              <a:rPr lang="en-US" dirty="0"/>
              <a:t>) = \</a:t>
            </a:r>
            <a:r>
              <a:rPr lang="en-US" dirty="0" err="1"/>
              <a:t>arg</a:t>
            </a:r>
            <a:r>
              <a:rPr lang="en-US" dirty="0"/>
              <a:t>\</a:t>
            </a:r>
            <a:r>
              <a:rPr lang="en-US" dirty="0" err="1"/>
              <a:t>max_j</a:t>
            </a:r>
            <a:r>
              <a:rPr lang="en-US" dirty="0"/>
              <a:t> [\delta_{t-1}(j) \</a:t>
            </a:r>
            <a:r>
              <a:rPr lang="en-US" dirty="0" err="1"/>
              <a:t>cdot</a:t>
            </a:r>
            <a:r>
              <a:rPr lang="en-US" dirty="0"/>
              <a:t> a_{ji}]</a:t>
            </a:r>
          </a:p>
          <a:p>
            <a:pPr>
              <a:buFont typeface="+mj-lt"/>
              <a:buAutoNum type="arabicPeriod"/>
            </a:pPr>
            <a:r>
              <a:rPr lang="en-US" b="1" dirty="0"/>
              <a:t>Termination:</a:t>
            </a:r>
            <a:endParaRPr lang="en-US" dirty="0"/>
          </a:p>
          <a:p>
            <a:pPr>
              <a:buFont typeface="+mj-lt"/>
              <a:buAutoNum type="arabicPeriod"/>
            </a:pPr>
            <a:r>
              <a:rPr lang="en-US" dirty="0"/>
              <a:t>Identify the state with the maximum probability at the last time step:</a:t>
            </a:r>
          </a:p>
          <a:p>
            <a:pPr>
              <a:buFont typeface="+mj-lt"/>
              <a:buAutoNum type="arabicPeriod"/>
            </a:pPr>
            <a:r>
              <a:rPr lang="en-US" dirty="0"/>
              <a:t>S_T^* = \</a:t>
            </a:r>
            <a:r>
              <a:rPr lang="en-US" dirty="0" err="1"/>
              <a:t>arg</a:t>
            </a:r>
            <a:r>
              <a:rPr lang="en-US" dirty="0"/>
              <a:t>\</a:t>
            </a:r>
            <a:r>
              <a:rPr lang="en-US" dirty="0" err="1"/>
              <a:t>max_i</a:t>
            </a:r>
            <a:r>
              <a:rPr lang="en-US" dirty="0"/>
              <a:t> \</a:t>
            </a:r>
            <a:r>
              <a:rPr lang="en-US" dirty="0" err="1"/>
              <a:t>delta_T</a:t>
            </a:r>
            <a:r>
              <a:rPr lang="en-US" dirty="0"/>
              <a:t>(</a:t>
            </a:r>
            <a:r>
              <a:rPr lang="en-US" dirty="0" err="1"/>
              <a:t>i</a:t>
            </a:r>
            <a:r>
              <a:rPr lang="en-US" dirty="0"/>
              <a:t>)</a:t>
            </a:r>
          </a:p>
          <a:p>
            <a:pPr>
              <a:buFont typeface="+mj-lt"/>
              <a:buAutoNum type="arabicPeriod"/>
            </a:pPr>
            <a:r>
              <a:rPr lang="en-US" b="1" dirty="0"/>
              <a:t>Backtracking:</a:t>
            </a:r>
            <a:endParaRPr lang="en-US" dirty="0"/>
          </a:p>
          <a:p>
            <a:pPr>
              <a:buFont typeface="+mj-lt"/>
              <a:buAutoNum type="arabicPeriod"/>
            </a:pPr>
            <a:r>
              <a:rPr lang="en-US" dirty="0"/>
              <a:t>Starting from S_T^*, use the \psi pointers to trace backward and reconstruct the full path of hidden states.</a:t>
            </a:r>
          </a:p>
          <a:p>
            <a:pPr>
              <a:buNone/>
            </a:pPr>
            <a:r>
              <a:rPr lang="en-US" b="1" dirty="0"/>
              <a:t>🎯 Purpose and Importance</a:t>
            </a:r>
          </a:p>
          <a:p>
            <a:pPr>
              <a:buNone/>
            </a:pPr>
            <a:endParaRPr lang="en-US" dirty="0"/>
          </a:p>
          <a:p>
            <a:pPr>
              <a:buNone/>
            </a:pPr>
            <a:r>
              <a:rPr lang="en-US" dirty="0"/>
              <a:t>Viterbi is essential for making </a:t>
            </a:r>
            <a:r>
              <a:rPr lang="en-US" b="1" dirty="0"/>
              <a:t>definitive predictions</a:t>
            </a:r>
            <a:r>
              <a:rPr lang="en-US" dirty="0"/>
              <a:t> about the most likely state sequence. While the Forward-Backward algorithm gives probabilities across all states, </a:t>
            </a:r>
            <a:r>
              <a:rPr lang="en-US" b="1" dirty="0"/>
              <a:t>Viterbi gives us a single, most confident path</a:t>
            </a:r>
            <a:r>
              <a:rPr lang="en-US" dirty="0"/>
              <a:t>, which is perfect for making decisions like predicting the user’s next likely move in a smart home system. </a:t>
            </a:r>
          </a:p>
        </p:txBody>
      </p:sp>
      <p:sp>
        <p:nvSpPr>
          <p:cNvPr id="4" name="Slide Number Placeholder 3"/>
          <p:cNvSpPr>
            <a:spLocks noGrp="1"/>
          </p:cNvSpPr>
          <p:nvPr>
            <p:ph type="sldNum" sz="quarter" idx="5"/>
          </p:nvPr>
        </p:nvSpPr>
        <p:spPr/>
        <p:txBody>
          <a:bodyPr/>
          <a:lstStyle/>
          <a:p>
            <a:fld id="{A3AC8CEB-7A51-6743-A951-617A7CB6B9A1}" type="slidenum">
              <a:rPr lang="en-US" smtClean="0"/>
              <a:t>15</a:t>
            </a:fld>
            <a:endParaRPr lang="en-US"/>
          </a:p>
        </p:txBody>
      </p:sp>
    </p:spTree>
    <p:extLst>
      <p:ext uri="{BB962C8B-B14F-4D97-AF65-F5344CB8AC3E}">
        <p14:creationId xmlns:p14="http://schemas.microsoft.com/office/powerpoint/2010/main" val="40410806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16</a:t>
            </a:fld>
            <a:endParaRPr lang="en-US"/>
          </a:p>
        </p:txBody>
      </p:sp>
    </p:spTree>
    <p:extLst>
      <p:ext uri="{BB962C8B-B14F-4D97-AF65-F5344CB8AC3E}">
        <p14:creationId xmlns:p14="http://schemas.microsoft.com/office/powerpoint/2010/main" val="13292016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“While HMMs were effective at capturing the sequence of user actions, they had a major limitation—they only considered activity and location.</a:t>
            </a:r>
          </a:p>
          <a:p>
            <a:pPr>
              <a:buNone/>
            </a:pPr>
            <a:endParaRPr lang="en-US" dirty="0"/>
          </a:p>
          <a:p>
            <a:pPr>
              <a:buNone/>
            </a:pPr>
            <a:r>
              <a:rPr lang="en-US" dirty="0"/>
              <a:t>But human behavior is often shaped by </a:t>
            </a:r>
            <a:r>
              <a:rPr lang="en-US" b="1" dirty="0"/>
              <a:t>external context</a:t>
            </a:r>
            <a:r>
              <a:rPr lang="en-US" dirty="0"/>
              <a:t>—things like:</a:t>
            </a:r>
          </a:p>
          <a:p>
            <a:pPr>
              <a:buFont typeface="Arial" panose="020B0604020202020204" pitchFamily="34" charset="0"/>
              <a:buChar char="•"/>
            </a:pPr>
            <a:r>
              <a:rPr lang="en-US" dirty="0"/>
              <a:t>Time of day: for instance, people tend to eat in the evening and sleep at night.</a:t>
            </a:r>
          </a:p>
          <a:p>
            <a:pPr>
              <a:buFont typeface="Arial" panose="020B0604020202020204" pitchFamily="34" charset="0"/>
              <a:buChar char="•"/>
            </a:pPr>
            <a:r>
              <a:rPr lang="en-US" dirty="0"/>
              <a:t>Temperature: extreme temperatures may influence whether a user decides to rest or stay active.</a:t>
            </a:r>
          </a:p>
          <a:p>
            <a:pPr>
              <a:buNone/>
            </a:pPr>
            <a:endParaRPr lang="en-US" dirty="0"/>
          </a:p>
          <a:p>
            <a:pPr>
              <a:buNone/>
            </a:pPr>
            <a:r>
              <a:rPr lang="en-US" dirty="0"/>
              <a:t>This is where </a:t>
            </a:r>
            <a:r>
              <a:rPr lang="en-US" b="1" dirty="0"/>
              <a:t>Dynamic Bayesian Networks</a:t>
            </a:r>
            <a:r>
              <a:rPr lang="en-US" dirty="0"/>
              <a:t>, or DBNs, come into play.</a:t>
            </a:r>
            <a:br>
              <a:rPr lang="en-US" dirty="0"/>
            </a:br>
            <a:endParaRPr lang="en-US" dirty="0"/>
          </a:p>
          <a:p>
            <a:pPr>
              <a:buNone/>
            </a:pPr>
            <a:r>
              <a:rPr lang="en-US" dirty="0"/>
              <a:t>Unlike HMMs, DBNs can model the </a:t>
            </a:r>
            <a:r>
              <a:rPr lang="en-US" b="1" dirty="0"/>
              <a:t>joint probability</a:t>
            </a:r>
            <a:r>
              <a:rPr lang="en-US" dirty="0"/>
              <a:t> of multiple variables—allowing us to bring in these contextual features.</a:t>
            </a:r>
          </a:p>
          <a:p>
            <a:pPr>
              <a:buNone/>
            </a:pPr>
            <a:endParaRPr lang="en-US" dirty="0"/>
          </a:p>
          <a:p>
            <a:pPr>
              <a:buNone/>
            </a:pPr>
            <a:r>
              <a:rPr lang="en-US" dirty="0"/>
              <a:t>So in the enhanced architecture:</a:t>
            </a:r>
          </a:p>
          <a:p>
            <a:pPr>
              <a:buFont typeface="Arial" panose="020B0604020202020204" pitchFamily="34" charset="0"/>
              <a:buChar char="•"/>
            </a:pPr>
            <a:r>
              <a:rPr lang="en-US" dirty="0"/>
              <a:t>The </a:t>
            </a:r>
            <a:r>
              <a:rPr lang="en-US" b="1" dirty="0"/>
              <a:t>HMM first predicts the top-k most likely (</a:t>
            </a:r>
            <a:r>
              <a:rPr lang="en-US" b="1" dirty="0" err="1"/>
              <a:t>activity@location</a:t>
            </a:r>
            <a:r>
              <a:rPr lang="en-US" b="1" dirty="0"/>
              <a:t>)</a:t>
            </a:r>
            <a:r>
              <a:rPr lang="en-US" dirty="0"/>
              <a:t> combinations.</a:t>
            </a:r>
          </a:p>
          <a:p>
            <a:pPr>
              <a:buFont typeface="Arial" panose="020B0604020202020204" pitchFamily="34" charset="0"/>
              <a:buChar char="•"/>
            </a:pPr>
            <a:r>
              <a:rPr lang="en-US" dirty="0"/>
              <a:t>These predictions are passed into the </a:t>
            </a:r>
            <a:r>
              <a:rPr lang="en-US" b="1" dirty="0"/>
              <a:t>DBN</a:t>
            </a:r>
            <a:r>
              <a:rPr lang="en-US" dirty="0"/>
              <a:t>, which evaluates them in context—using time of day and temperature—to generate a refined, more accurate prediction.</a:t>
            </a:r>
          </a:p>
          <a:p>
            <a:pPr>
              <a:buNone/>
            </a:pPr>
            <a:br>
              <a:rPr lang="en-US" dirty="0"/>
            </a:br>
            <a:endParaRPr lang="en-US" dirty="0"/>
          </a:p>
          <a:p>
            <a:pPr>
              <a:buNone/>
            </a:pPr>
            <a:r>
              <a:rPr lang="en-US" dirty="0"/>
              <a:t>The DBN serves as a </a:t>
            </a:r>
            <a:r>
              <a:rPr lang="en-US" b="1" dirty="0"/>
              <a:t>contextual filter</a:t>
            </a:r>
            <a:r>
              <a:rPr lang="en-US" dirty="0"/>
              <a:t>—it weighs the HMM’s predictions based on real-world behavior patterns, which greatly improves overall performance and personalization.”</a:t>
            </a:r>
          </a:p>
          <a:p>
            <a:endParaRPr lang="en-US" dirty="0"/>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17</a:t>
            </a:fld>
            <a:endParaRPr lang="en-US"/>
          </a:p>
        </p:txBody>
      </p:sp>
    </p:spTree>
    <p:extLst>
      <p:ext uri="{BB962C8B-B14F-4D97-AF65-F5344CB8AC3E}">
        <p14:creationId xmlns:p14="http://schemas.microsoft.com/office/powerpoint/2010/main" val="18546966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“The goal of the Dynamic Bayesian Network in this project is to learn and reason over the </a:t>
            </a:r>
            <a:r>
              <a:rPr lang="en-US" b="1" dirty="0"/>
              <a:t>joint probability</a:t>
            </a:r>
            <a:r>
              <a:rPr lang="en-US" dirty="0"/>
              <a:t> of key variables that influence human behavior.</a:t>
            </a:r>
            <a:br>
              <a:rPr lang="en-US" dirty="0"/>
            </a:br>
            <a:endParaRPr lang="en-US" dirty="0"/>
          </a:p>
          <a:p>
            <a:pPr>
              <a:buNone/>
            </a:pPr>
            <a:r>
              <a:rPr lang="en-US" dirty="0"/>
              <a:t>Specifically, we want to model:</a:t>
            </a:r>
          </a:p>
          <a:p>
            <a:pPr>
              <a:buNone/>
            </a:pPr>
            <a:r>
              <a:rPr lang="en-US" b="1" dirty="0"/>
              <a:t>P(Activity at t, Location at t, Time at t, Temperature at t)</a:t>
            </a:r>
            <a:br>
              <a:rPr lang="en-US" dirty="0"/>
            </a:br>
            <a:endParaRPr lang="en-US" dirty="0"/>
          </a:p>
          <a:p>
            <a:pPr>
              <a:buNone/>
            </a:pPr>
            <a:r>
              <a:rPr lang="en-US" dirty="0"/>
              <a:t>To do this, the DBN is trained using the </a:t>
            </a:r>
            <a:r>
              <a:rPr lang="en-US" b="1" dirty="0"/>
              <a:t>Expectation-Maximization (EM)</a:t>
            </a:r>
            <a:r>
              <a:rPr lang="en-US" dirty="0"/>
              <a:t> algorithm on historical sensor data.</a:t>
            </a:r>
          </a:p>
          <a:p>
            <a:pPr>
              <a:buNone/>
            </a:pPr>
            <a:endParaRPr lang="en-US" dirty="0"/>
          </a:p>
          <a:p>
            <a:pPr>
              <a:buNone/>
            </a:pPr>
            <a:r>
              <a:rPr lang="en-US" dirty="0"/>
              <a:t>Now here’s how prediction works:</a:t>
            </a:r>
          </a:p>
          <a:p>
            <a:pPr>
              <a:buFont typeface="Arial" panose="020B0604020202020204" pitchFamily="34" charset="0"/>
              <a:buChar char="•"/>
            </a:pPr>
            <a:r>
              <a:rPr lang="en-US" dirty="0"/>
              <a:t>First, the HMM predicts the top-k most probable </a:t>
            </a:r>
            <a:r>
              <a:rPr lang="en-US" i="1" dirty="0" err="1"/>
              <a:t>activity@location</a:t>
            </a:r>
            <a:r>
              <a:rPr lang="en-US" dirty="0"/>
              <a:t> pairs for the next time step, based solely on past sequences.</a:t>
            </a:r>
          </a:p>
          <a:p>
            <a:pPr>
              <a:buFont typeface="Arial" panose="020B0604020202020204" pitchFamily="34" charset="0"/>
              <a:buChar char="•"/>
            </a:pPr>
            <a:r>
              <a:rPr lang="en-US" dirty="0"/>
              <a:t>Then, the DBN steps in and applies its learned joint distribution—factoring in </a:t>
            </a:r>
            <a:r>
              <a:rPr lang="en-US" i="1" dirty="0"/>
              <a:t>time of day</a:t>
            </a:r>
            <a:r>
              <a:rPr lang="en-US" dirty="0"/>
              <a:t> and </a:t>
            </a:r>
            <a:r>
              <a:rPr lang="en-US" i="1" dirty="0"/>
              <a:t>temperature</a:t>
            </a:r>
            <a:r>
              <a:rPr lang="en-US" dirty="0"/>
              <a:t>.</a:t>
            </a:r>
          </a:p>
          <a:p>
            <a:pPr>
              <a:buNone/>
            </a:pPr>
            <a:endParaRPr lang="en-US" dirty="0"/>
          </a:p>
          <a:p>
            <a:pPr>
              <a:buNone/>
            </a:pPr>
            <a:r>
              <a:rPr lang="en-US" dirty="0"/>
              <a:t>The final score for each prediction is computed as:</a:t>
            </a:r>
          </a:p>
          <a:p>
            <a:pPr>
              <a:buNone/>
            </a:pPr>
            <a:r>
              <a:rPr lang="en-US" b="1" dirty="0"/>
              <a:t>P(HMM Prediction) × P(DBN Contextual Probability)</a:t>
            </a:r>
            <a:endParaRPr lang="en-US" dirty="0"/>
          </a:p>
          <a:p>
            <a:pPr>
              <a:buNone/>
            </a:pPr>
            <a:endParaRPr lang="en-US" dirty="0"/>
          </a:p>
          <a:p>
            <a:pPr>
              <a:buNone/>
            </a:pPr>
            <a:r>
              <a:rPr lang="en-US" dirty="0"/>
              <a:t>This hybrid approach enables us to pick the most </a:t>
            </a:r>
            <a:r>
              <a:rPr lang="en-US" i="1" dirty="0"/>
              <a:t>contextually relevant</a:t>
            </a:r>
            <a:r>
              <a:rPr lang="en-US" dirty="0"/>
              <a:t> prediction—not just the most likely based on past behavior, but also the one that best fits the current time and environment.”</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18</a:t>
            </a:fld>
            <a:endParaRPr lang="en-US"/>
          </a:p>
        </p:txBody>
      </p:sp>
    </p:spTree>
    <p:extLst>
      <p:ext uri="{BB962C8B-B14F-4D97-AF65-F5344CB8AC3E}">
        <p14:creationId xmlns:p14="http://schemas.microsoft.com/office/powerpoint/2010/main" val="3618446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“This slide outlines the overall architecture of the predictive system—from raw sensor input to final behavior prediction.</a:t>
            </a:r>
          </a:p>
          <a:p>
            <a:pPr>
              <a:buNone/>
            </a:pPr>
            <a:endParaRPr lang="en-US" dirty="0"/>
          </a:p>
          <a:p>
            <a:pPr>
              <a:buNone/>
            </a:pPr>
            <a:r>
              <a:rPr lang="en-US" dirty="0"/>
              <a:t>Let’s walk through the key components:</a:t>
            </a:r>
          </a:p>
          <a:p>
            <a:pPr>
              <a:buFont typeface="+mj-lt"/>
              <a:buAutoNum type="arabicPeriod"/>
            </a:pPr>
            <a:r>
              <a:rPr lang="en-US" b="1" dirty="0"/>
              <a:t>Sensor Data Acquisition</a:t>
            </a:r>
            <a:endParaRPr lang="en-US" dirty="0"/>
          </a:p>
          <a:p>
            <a:pPr>
              <a:buFont typeface="+mj-lt"/>
              <a:buAutoNum type="arabicPeriod"/>
            </a:pPr>
            <a:r>
              <a:rPr lang="en-US" dirty="0"/>
              <a:t>Smart home sensors continuously log data, including user activities, their location, ambient temperature, and timestamps.</a:t>
            </a:r>
          </a:p>
          <a:p>
            <a:pPr>
              <a:buFont typeface="+mj-lt"/>
              <a:buAutoNum type="arabicPeriod"/>
            </a:pPr>
            <a:r>
              <a:rPr lang="en-US" b="1" dirty="0"/>
              <a:t>Preprocessing</a:t>
            </a:r>
            <a:endParaRPr lang="en-US" dirty="0"/>
          </a:p>
          <a:p>
            <a:pPr>
              <a:buFont typeface="+mj-lt"/>
              <a:buAutoNum type="arabicPeriod"/>
            </a:pPr>
            <a:r>
              <a:rPr lang="en-US" dirty="0"/>
              <a:t>The raw data is cleaned, synchronized, and structured into sequences.</a:t>
            </a:r>
          </a:p>
          <a:p>
            <a:pPr>
              <a:buFont typeface="+mj-lt"/>
              <a:buAutoNum type="arabicPeriod"/>
            </a:pPr>
            <a:r>
              <a:rPr lang="en-US" dirty="0"/>
              <a:t>Contextual features like time of day and temperature are also </a:t>
            </a:r>
            <a:r>
              <a:rPr lang="en-US" i="1" dirty="0"/>
              <a:t>engineered and quantized</a:t>
            </a:r>
            <a:r>
              <a:rPr lang="en-US" dirty="0"/>
              <a:t> for compatibility with probabilistic models.</a:t>
            </a:r>
          </a:p>
          <a:p>
            <a:pPr>
              <a:buFont typeface="+mj-lt"/>
              <a:buAutoNum type="arabicPeriod"/>
            </a:pPr>
            <a:r>
              <a:rPr lang="en-US" b="1" dirty="0"/>
              <a:t>HMM Modeling</a:t>
            </a:r>
            <a:endParaRPr lang="en-US" dirty="0"/>
          </a:p>
          <a:p>
            <a:pPr>
              <a:buFont typeface="+mj-lt"/>
              <a:buAutoNum type="arabicPeriod"/>
            </a:pPr>
            <a:r>
              <a:rPr lang="en-US" dirty="0"/>
              <a:t>The first stage in the pipeline.</a:t>
            </a:r>
          </a:p>
          <a:p>
            <a:pPr>
              <a:buFont typeface="+mj-lt"/>
              <a:buAutoNum type="arabicPeriod"/>
            </a:pPr>
            <a:r>
              <a:rPr lang="en-US" dirty="0"/>
              <a:t>It learns patterns in user behavior over time and predicts the </a:t>
            </a:r>
            <a:r>
              <a:rPr lang="en-US" b="1" dirty="0"/>
              <a:t>top-3 next activity-location pairs</a:t>
            </a:r>
            <a:r>
              <a:rPr lang="en-US" dirty="0"/>
              <a:t>.</a:t>
            </a:r>
          </a:p>
          <a:p>
            <a:pPr>
              <a:buFont typeface="+mj-lt"/>
              <a:buAutoNum type="arabicPeriod"/>
            </a:pPr>
            <a:r>
              <a:rPr lang="en-US" b="1" dirty="0"/>
              <a:t>DBN Refinement</a:t>
            </a:r>
            <a:endParaRPr lang="en-US" dirty="0"/>
          </a:p>
          <a:p>
            <a:pPr>
              <a:buFont typeface="+mj-lt"/>
              <a:buAutoNum type="arabicPeriod"/>
            </a:pPr>
            <a:r>
              <a:rPr lang="en-US" dirty="0"/>
              <a:t>The second stage that brings in </a:t>
            </a:r>
            <a:r>
              <a:rPr lang="en-US" b="1" dirty="0"/>
              <a:t>contextual awareness</a:t>
            </a:r>
            <a:r>
              <a:rPr lang="en-US" dirty="0"/>
              <a:t>.</a:t>
            </a:r>
          </a:p>
          <a:p>
            <a:pPr>
              <a:buFont typeface="+mj-lt"/>
              <a:buAutoNum type="arabicPeriod"/>
            </a:pPr>
            <a:r>
              <a:rPr lang="en-US" dirty="0"/>
              <a:t>It scores the HMM’s predictions using a joint probability over activity, location, time, and temperature.</a:t>
            </a:r>
          </a:p>
          <a:p>
            <a:pPr>
              <a:buFont typeface="+mj-lt"/>
              <a:buAutoNum type="arabicPeriod"/>
            </a:pPr>
            <a:r>
              <a:rPr lang="en-US" dirty="0"/>
              <a:t>The highest-scoring combination becomes the </a:t>
            </a:r>
            <a:r>
              <a:rPr lang="en-US" b="1" dirty="0"/>
              <a:t>final prediction</a:t>
            </a:r>
            <a:r>
              <a:rPr lang="en-US" dirty="0"/>
              <a:t>.</a:t>
            </a:r>
          </a:p>
          <a:p>
            <a:pPr>
              <a:buFont typeface="+mj-lt"/>
              <a:buAutoNum type="arabicPeriod"/>
            </a:pPr>
            <a:r>
              <a:rPr lang="en-US" b="1" dirty="0"/>
              <a:t>Smart Home Integration (Future Work)</a:t>
            </a:r>
            <a:endParaRPr lang="en-US" dirty="0"/>
          </a:p>
          <a:p>
            <a:pPr>
              <a:buFont typeface="+mj-lt"/>
              <a:buAutoNum type="arabicPeriod"/>
            </a:pPr>
            <a:r>
              <a:rPr lang="en-US" dirty="0"/>
              <a:t>This prediction could be used to automate actions—like turning on appliances, adjusting lights, or controlling HVAC systems—without the need for manual input.</a:t>
            </a:r>
          </a:p>
          <a:p>
            <a:pPr>
              <a:buNone/>
            </a:pPr>
            <a:endParaRPr lang="en-US" dirty="0"/>
          </a:p>
          <a:p>
            <a:pPr>
              <a:buNone/>
            </a:pPr>
            <a:r>
              <a:rPr lang="en-US" dirty="0"/>
              <a:t>So essentially, this architecture combines </a:t>
            </a:r>
            <a:r>
              <a:rPr lang="en-US" b="1" dirty="0"/>
              <a:t>sequential modeling</a:t>
            </a:r>
            <a:r>
              <a:rPr lang="en-US" dirty="0"/>
              <a:t> and </a:t>
            </a:r>
            <a:r>
              <a:rPr lang="en-US" b="1" dirty="0"/>
              <a:t>contextual reasoning</a:t>
            </a:r>
            <a:r>
              <a:rPr lang="en-US" dirty="0"/>
              <a:t> into a powerful and scalable solution for intelligent smart homes.”</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19</a:t>
            </a:fld>
            <a:endParaRPr lang="en-US"/>
          </a:p>
        </p:txBody>
      </p:sp>
    </p:spTree>
    <p:extLst>
      <p:ext uri="{BB962C8B-B14F-4D97-AF65-F5344CB8AC3E}">
        <p14:creationId xmlns:p14="http://schemas.microsoft.com/office/powerpoint/2010/main" val="7854146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“The idea behind this project stems from my long-term vision of building a fully automated smart home system—one that doesn’t rely on manual input but instead anticipates the user’s needs and reacts automatically.</a:t>
            </a:r>
          </a:p>
          <a:p>
            <a:pPr>
              <a:buNone/>
            </a:pPr>
            <a:r>
              <a:rPr lang="en-US" dirty="0"/>
              <a:t>This project is a step in that direction.</a:t>
            </a:r>
          </a:p>
          <a:p>
            <a:pPr>
              <a:buNone/>
            </a:pPr>
            <a:r>
              <a:rPr lang="en-US" dirty="0"/>
              <a:t>The core objective is to predict the user’s next move and automate actions accordingly.</a:t>
            </a:r>
          </a:p>
          <a:p>
            <a:pPr>
              <a:buNone/>
            </a:pPr>
            <a:r>
              <a:rPr lang="en-US" dirty="0"/>
              <a:t>To make such intelligent decisions, we need a model that can understand and predict human behavior—and that’s what this project aims to do.”</a:t>
            </a:r>
          </a:p>
        </p:txBody>
      </p:sp>
      <p:sp>
        <p:nvSpPr>
          <p:cNvPr id="4" name="Slide Number Placeholder 3"/>
          <p:cNvSpPr>
            <a:spLocks noGrp="1"/>
          </p:cNvSpPr>
          <p:nvPr>
            <p:ph type="sldNum" sz="quarter" idx="5"/>
          </p:nvPr>
        </p:nvSpPr>
        <p:spPr/>
        <p:txBody>
          <a:bodyPr/>
          <a:lstStyle/>
          <a:p>
            <a:fld id="{A3AC8CEB-7A51-6743-A951-617A7CB6B9A1}" type="slidenum">
              <a:rPr lang="en-US" smtClean="0"/>
              <a:t>2</a:t>
            </a:fld>
            <a:endParaRPr lang="en-US"/>
          </a:p>
        </p:txBody>
      </p:sp>
    </p:spTree>
    <p:extLst>
      <p:ext uri="{BB962C8B-B14F-4D97-AF65-F5344CB8AC3E}">
        <p14:creationId xmlns:p14="http://schemas.microsoft.com/office/powerpoint/2010/main" val="28197429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“This slide illustrates the </a:t>
            </a:r>
            <a:r>
              <a:rPr lang="en-US" b="1" dirty="0"/>
              <a:t>end-to-end workflow</a:t>
            </a:r>
            <a:r>
              <a:rPr lang="en-US" dirty="0"/>
              <a:t> of the system—showing how each component interacts to produce a context-aware behavior prediction.</a:t>
            </a:r>
          </a:p>
          <a:p>
            <a:pPr>
              <a:buNone/>
            </a:pPr>
            <a:endParaRPr lang="en-US" dirty="0"/>
          </a:p>
          <a:p>
            <a:pPr>
              <a:buNone/>
            </a:pPr>
            <a:r>
              <a:rPr lang="en-US" dirty="0"/>
              <a:t>Here’s how it flows:</a:t>
            </a:r>
          </a:p>
          <a:p>
            <a:pPr>
              <a:buFont typeface="+mj-lt"/>
              <a:buAutoNum type="arabicPeriod"/>
            </a:pPr>
            <a:r>
              <a:rPr lang="en-US" b="1" dirty="0"/>
              <a:t>Sensor Input</a:t>
            </a:r>
            <a:endParaRPr lang="en-US" dirty="0"/>
          </a:p>
          <a:p>
            <a:pPr>
              <a:buFont typeface="+mj-lt"/>
              <a:buAutoNum type="arabicPeriod"/>
            </a:pPr>
            <a:r>
              <a:rPr lang="en-US" dirty="0"/>
              <a:t>Raw sensor data is continuously collected from the smart home environment. This includes activity logs, location info, temperature readings, and timestamps.</a:t>
            </a:r>
          </a:p>
          <a:p>
            <a:pPr>
              <a:buFont typeface="+mj-lt"/>
              <a:buAutoNum type="arabicPeriod"/>
            </a:pPr>
            <a:r>
              <a:rPr lang="en-US" b="1" dirty="0"/>
              <a:t>Data Preprocessing</a:t>
            </a:r>
            <a:endParaRPr lang="en-US" dirty="0"/>
          </a:p>
          <a:p>
            <a:pPr>
              <a:buFont typeface="+mj-lt"/>
              <a:buAutoNum type="arabicPeriod"/>
            </a:pPr>
            <a:r>
              <a:rPr lang="en-US" dirty="0"/>
              <a:t>The raw inputs are cleaned and formatted into structured sequences.</a:t>
            </a:r>
          </a:p>
          <a:p>
            <a:pPr>
              <a:buFont typeface="+mj-lt"/>
              <a:buAutoNum type="arabicPeriod"/>
            </a:pPr>
            <a:r>
              <a:rPr lang="en-US" dirty="0"/>
              <a:t>We also engineer contextual features like time-of-day labels and quantized temperature categories.</a:t>
            </a:r>
          </a:p>
          <a:p>
            <a:pPr>
              <a:buFont typeface="+mj-lt"/>
              <a:buAutoNum type="arabicPeriod"/>
            </a:pPr>
            <a:r>
              <a:rPr lang="en-US" b="1" dirty="0"/>
              <a:t>HMM Prediction</a:t>
            </a:r>
            <a:endParaRPr lang="en-US" dirty="0"/>
          </a:p>
          <a:p>
            <a:pPr>
              <a:buFont typeface="+mj-lt"/>
              <a:buAutoNum type="arabicPeriod"/>
            </a:pPr>
            <a:r>
              <a:rPr lang="en-US" dirty="0"/>
              <a:t>The preprocessed sequences are fed into the HMM.</a:t>
            </a:r>
          </a:p>
          <a:p>
            <a:pPr>
              <a:buFont typeface="+mj-lt"/>
              <a:buAutoNum type="arabicPeriod"/>
            </a:pPr>
            <a:r>
              <a:rPr lang="en-US" dirty="0"/>
              <a:t>The model analyzes the temporal patterns and predicts the </a:t>
            </a:r>
            <a:r>
              <a:rPr lang="en-US" b="1" dirty="0"/>
              <a:t>top-3 likely (Activity, Location)</a:t>
            </a:r>
            <a:r>
              <a:rPr lang="en-US" dirty="0"/>
              <a:t> combinations for the next step.</a:t>
            </a:r>
          </a:p>
          <a:p>
            <a:pPr>
              <a:buFont typeface="+mj-lt"/>
              <a:buAutoNum type="arabicPeriod"/>
            </a:pPr>
            <a:r>
              <a:rPr lang="en-US" b="1" dirty="0"/>
              <a:t>DBN Contextual Refinement</a:t>
            </a:r>
            <a:endParaRPr lang="en-US" dirty="0"/>
          </a:p>
          <a:p>
            <a:pPr>
              <a:buFont typeface="+mj-lt"/>
              <a:buAutoNum type="arabicPeriod"/>
            </a:pPr>
            <a:r>
              <a:rPr lang="en-US" dirty="0"/>
              <a:t>These predictions are then passed to the DBN, which incorporates </a:t>
            </a:r>
            <a:r>
              <a:rPr lang="en-US" b="1" dirty="0"/>
              <a:t>external context</a:t>
            </a:r>
            <a:r>
              <a:rPr lang="en-US" dirty="0"/>
              <a:t>—like time and temperature—to refine the results.</a:t>
            </a:r>
          </a:p>
          <a:p>
            <a:pPr>
              <a:buFont typeface="+mj-lt"/>
              <a:buAutoNum type="arabicPeriod"/>
            </a:pPr>
            <a:r>
              <a:rPr lang="en-US" dirty="0"/>
              <a:t>It outputs the most contextually probable next user state.</a:t>
            </a:r>
          </a:p>
          <a:p>
            <a:pPr>
              <a:buFont typeface="+mj-lt"/>
              <a:buAutoNum type="arabicPeriod"/>
            </a:pPr>
            <a:r>
              <a:rPr lang="en-US" b="1" dirty="0"/>
              <a:t>Final Output</a:t>
            </a:r>
            <a:endParaRPr lang="en-US" dirty="0"/>
          </a:p>
          <a:p>
            <a:pPr>
              <a:buFont typeface="+mj-lt"/>
              <a:buAutoNum type="arabicPeriod"/>
            </a:pPr>
            <a:r>
              <a:rPr lang="en-US" dirty="0"/>
              <a:t>The system selects the highest-ranked prediction, which can be directly used to trigger smart home actions—like turning on the light or preheating the oven.</a:t>
            </a:r>
            <a:br>
              <a:rPr lang="en-US" dirty="0"/>
            </a:br>
            <a:endParaRPr lang="en-US" dirty="0"/>
          </a:p>
          <a:p>
            <a:pPr>
              <a:buNone/>
            </a:pPr>
            <a:r>
              <a:rPr lang="en-US" dirty="0"/>
              <a:t>This workflow ensures that decisions are not just based on habits but also on current environmental and temporal context.”</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20</a:t>
            </a:fld>
            <a:endParaRPr lang="en-US"/>
          </a:p>
        </p:txBody>
      </p:sp>
    </p:spTree>
    <p:extLst>
      <p:ext uri="{BB962C8B-B14F-4D97-AF65-F5344CB8AC3E}">
        <p14:creationId xmlns:p14="http://schemas.microsoft.com/office/powerpoint/2010/main" val="35005428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“To assess the performance of this two-stage prediction system, I used a combination of </a:t>
            </a:r>
            <a:r>
              <a:rPr lang="en-US" b="1" dirty="0"/>
              <a:t>accuracy metrics</a:t>
            </a:r>
            <a:r>
              <a:rPr lang="en-US" dirty="0"/>
              <a:t> and </a:t>
            </a:r>
            <a:r>
              <a:rPr lang="en-US" b="1" dirty="0"/>
              <a:t>qualitative analysis</a:t>
            </a:r>
            <a:r>
              <a:rPr lang="en-US" dirty="0"/>
              <a:t>.</a:t>
            </a:r>
            <a:br>
              <a:rPr lang="en-US" dirty="0"/>
            </a:br>
            <a:endParaRPr lang="en-US" dirty="0"/>
          </a:p>
          <a:p>
            <a:pPr>
              <a:buNone/>
            </a:pPr>
            <a:r>
              <a:rPr lang="en-US" dirty="0"/>
              <a:t>Initially, I evaluated the </a:t>
            </a:r>
            <a:r>
              <a:rPr lang="en-US" b="1" dirty="0"/>
              <a:t>HMM alone</a:t>
            </a:r>
            <a:r>
              <a:rPr lang="en-US" dirty="0"/>
              <a:t>—measuring how often it could correctly predict the user’s next activity-location pair. Unfortunately, the results were not very promising, with </a:t>
            </a:r>
            <a:r>
              <a:rPr lang="en-US" b="1" dirty="0"/>
              <a:t>accuracy below 10%</a:t>
            </a:r>
            <a:r>
              <a:rPr lang="en-US" dirty="0"/>
              <a:t>. This highlighted the need for contextual refinement.</a:t>
            </a:r>
          </a:p>
          <a:p>
            <a:pPr>
              <a:buNone/>
            </a:pPr>
            <a:endParaRPr lang="en-US" dirty="0"/>
          </a:p>
          <a:p>
            <a:pPr>
              <a:buNone/>
            </a:pPr>
            <a:r>
              <a:rPr lang="en-US" dirty="0"/>
              <a:t>Next, I introduced the </a:t>
            </a:r>
            <a:r>
              <a:rPr lang="en-US" b="1" dirty="0"/>
              <a:t>DBN refinement layer</a:t>
            </a:r>
            <a:r>
              <a:rPr lang="en-US" dirty="0"/>
              <a:t> and re-evaluated the system.</a:t>
            </a:r>
          </a:p>
          <a:p>
            <a:pPr>
              <a:buNone/>
            </a:pPr>
            <a:endParaRPr lang="en-US" dirty="0"/>
          </a:p>
          <a:p>
            <a:pPr>
              <a:buNone/>
            </a:pPr>
            <a:r>
              <a:rPr lang="en-US" dirty="0"/>
              <a:t>The evaluation strategy focused on:</a:t>
            </a:r>
          </a:p>
          <a:p>
            <a:pPr>
              <a:buFont typeface="Arial" panose="020B0604020202020204" pitchFamily="34" charset="0"/>
              <a:buChar char="•"/>
            </a:pPr>
            <a:r>
              <a:rPr lang="en-US" b="1" dirty="0"/>
              <a:t>Comparing predictions</a:t>
            </a:r>
            <a:r>
              <a:rPr lang="en-US" dirty="0"/>
              <a:t> against ground-truth observations in the dataset,</a:t>
            </a:r>
          </a:p>
          <a:p>
            <a:pPr>
              <a:buFont typeface="Arial" panose="020B0604020202020204" pitchFamily="34" charset="0"/>
              <a:buChar char="•"/>
            </a:pPr>
            <a:r>
              <a:rPr lang="en-US" dirty="0"/>
              <a:t>Measuring how the </a:t>
            </a:r>
            <a:r>
              <a:rPr lang="en-US" b="1" dirty="0"/>
              <a:t>top-1 prediction</a:t>
            </a:r>
            <a:r>
              <a:rPr lang="en-US" dirty="0"/>
              <a:t> aligned with the user’s actual next state,</a:t>
            </a:r>
          </a:p>
          <a:p>
            <a:pPr>
              <a:buFont typeface="Arial" panose="020B0604020202020204" pitchFamily="34" charset="0"/>
              <a:buChar char="•"/>
            </a:pPr>
            <a:r>
              <a:rPr lang="en-US" dirty="0"/>
              <a:t>And analyzing how </a:t>
            </a:r>
            <a:r>
              <a:rPr lang="en-US" b="1" dirty="0"/>
              <a:t>contextual variables</a:t>
            </a:r>
            <a:r>
              <a:rPr lang="en-US" dirty="0"/>
              <a:t> improved or altered the ranking of predictions.</a:t>
            </a:r>
          </a:p>
          <a:p>
            <a:pPr>
              <a:buNone/>
            </a:pPr>
            <a:endParaRPr lang="en-US" dirty="0"/>
          </a:p>
          <a:p>
            <a:pPr>
              <a:buNone/>
            </a:pPr>
            <a:r>
              <a:rPr lang="en-US" dirty="0"/>
              <a:t>Though the setup was relatively simple, the performance improvement from adding contextual awareness was clear—leading to </a:t>
            </a:r>
            <a:r>
              <a:rPr lang="en-US" b="1" dirty="0"/>
              <a:t>substantial gains in predictive accuracy and relevance</a:t>
            </a:r>
            <a:r>
              <a:rPr lang="en-US" dirty="0"/>
              <a:t>.”</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21</a:t>
            </a:fld>
            <a:endParaRPr lang="en-US"/>
          </a:p>
        </p:txBody>
      </p:sp>
    </p:spTree>
    <p:extLst>
      <p:ext uri="{BB962C8B-B14F-4D97-AF65-F5344CB8AC3E}">
        <p14:creationId xmlns:p14="http://schemas.microsoft.com/office/powerpoint/2010/main" val="40930903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“Here are some key observations I made during the development and evaluation of the system:</a:t>
            </a:r>
          </a:p>
          <a:p>
            <a:pPr>
              <a:buFont typeface="+mj-lt"/>
              <a:buAutoNum type="arabicPeriod"/>
            </a:pPr>
            <a:r>
              <a:rPr lang="en-US" b="1" dirty="0"/>
              <a:t>Activity-Location Alone Is Not Enough</a:t>
            </a:r>
            <a:endParaRPr lang="en-US" dirty="0"/>
          </a:p>
          <a:p>
            <a:pPr>
              <a:buFont typeface="+mj-lt"/>
              <a:buAutoNum type="arabicPeriod"/>
            </a:pPr>
            <a:r>
              <a:rPr lang="en-US" dirty="0"/>
              <a:t>Initially, using only activity and location data yielded poor results.</a:t>
            </a:r>
          </a:p>
          <a:p>
            <a:pPr>
              <a:buFont typeface="+mj-lt"/>
              <a:buAutoNum type="arabicPeriod"/>
            </a:pPr>
            <a:r>
              <a:rPr lang="en-US" dirty="0"/>
              <a:t>Human behavior is complex, and context plays a crucial role—time of day and environmental factors significantly influence decisions.</a:t>
            </a:r>
          </a:p>
          <a:p>
            <a:pPr>
              <a:buFont typeface="+mj-lt"/>
              <a:buAutoNum type="arabicPeriod"/>
            </a:pPr>
            <a:r>
              <a:rPr lang="en-US" b="1" dirty="0"/>
              <a:t>Contextual Variables Add Meaningful Signal</a:t>
            </a:r>
            <a:endParaRPr lang="en-US" dirty="0"/>
          </a:p>
          <a:p>
            <a:pPr>
              <a:buFont typeface="+mj-lt"/>
              <a:buAutoNum type="arabicPeriod"/>
            </a:pPr>
            <a:r>
              <a:rPr lang="en-US" dirty="0"/>
              <a:t>Incorporating temperature and time improved prediction relevance.</a:t>
            </a:r>
          </a:p>
          <a:p>
            <a:pPr>
              <a:buFont typeface="+mj-lt"/>
              <a:buAutoNum type="arabicPeriod"/>
            </a:pPr>
            <a:r>
              <a:rPr lang="en-US" dirty="0"/>
              <a:t>For example, the same activity—like walking—can imply different intentions based on whether it’s morning or evening.</a:t>
            </a:r>
          </a:p>
          <a:p>
            <a:pPr>
              <a:buFont typeface="+mj-lt"/>
              <a:buAutoNum type="arabicPeriod"/>
            </a:pPr>
            <a:r>
              <a:rPr lang="en-US" b="1" dirty="0"/>
              <a:t>Sequential Modeling Works, But Needs Refinement</a:t>
            </a:r>
            <a:endParaRPr lang="en-US" dirty="0"/>
          </a:p>
          <a:p>
            <a:pPr>
              <a:buFont typeface="+mj-lt"/>
              <a:buAutoNum type="arabicPeriod"/>
            </a:pPr>
            <a:r>
              <a:rPr lang="en-US" dirty="0"/>
              <a:t>HMMs are great at capturing behavior patterns over time.</a:t>
            </a:r>
          </a:p>
          <a:p>
            <a:pPr>
              <a:buFont typeface="+mj-lt"/>
              <a:buAutoNum type="arabicPeriod"/>
            </a:pPr>
            <a:r>
              <a:rPr lang="en-US" dirty="0"/>
              <a:t>However, they assume a Markovian structure, which means only the immediate past is considered. That’s why layering with a DBN helps bring a broader perspective.</a:t>
            </a:r>
          </a:p>
          <a:p>
            <a:pPr>
              <a:buFont typeface="+mj-lt"/>
              <a:buAutoNum type="arabicPeriod"/>
            </a:pPr>
            <a:r>
              <a:rPr lang="en-US" b="1" dirty="0"/>
              <a:t>Interpretability Is a Strength</a:t>
            </a:r>
            <a:endParaRPr lang="en-US" dirty="0"/>
          </a:p>
          <a:p>
            <a:pPr>
              <a:buFont typeface="+mj-lt"/>
              <a:buAutoNum type="arabicPeriod"/>
            </a:pPr>
            <a:r>
              <a:rPr lang="en-US" dirty="0"/>
              <a:t>One big advantage of using HMMs and DBNs is that the decision-making process is transparent and explainable.</a:t>
            </a:r>
          </a:p>
          <a:p>
            <a:pPr>
              <a:buFont typeface="+mj-lt"/>
              <a:buAutoNum type="arabicPeriod"/>
            </a:pPr>
            <a:r>
              <a:rPr lang="en-US" dirty="0"/>
              <a:t>You can trace how a prediction was made and why one state was chosen over another.</a:t>
            </a:r>
          </a:p>
          <a:p>
            <a:pPr>
              <a:buNone/>
            </a:pPr>
            <a:br>
              <a:rPr lang="en-US" dirty="0"/>
            </a:br>
            <a:endParaRPr lang="en-US" dirty="0"/>
          </a:p>
          <a:p>
            <a:pPr>
              <a:buNone/>
            </a:pPr>
            <a:r>
              <a:rPr lang="en-US" dirty="0"/>
              <a:t>Overall, these observations shaped the final system design and confirmed the value of combining </a:t>
            </a:r>
            <a:r>
              <a:rPr lang="en-US" b="1" dirty="0"/>
              <a:t>sequential learning</a:t>
            </a:r>
            <a:r>
              <a:rPr lang="en-US" dirty="0"/>
              <a:t> with </a:t>
            </a:r>
            <a:r>
              <a:rPr lang="en-US" b="1" dirty="0"/>
              <a:t>contextual reasoning</a:t>
            </a:r>
            <a:r>
              <a:rPr lang="en-US" dirty="0"/>
              <a:t>.”</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22</a:t>
            </a:fld>
            <a:endParaRPr lang="en-US"/>
          </a:p>
        </p:txBody>
      </p:sp>
    </p:spTree>
    <p:extLst>
      <p:ext uri="{BB962C8B-B14F-4D97-AF65-F5344CB8AC3E}">
        <p14:creationId xmlns:p14="http://schemas.microsoft.com/office/powerpoint/2010/main" val="10703531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“Every project has its share of challenges, and this one was no exception. Here are some of the main hurdles I encountered:</a:t>
            </a:r>
          </a:p>
          <a:p>
            <a:pPr>
              <a:buFont typeface="+mj-lt"/>
              <a:buAutoNum type="arabicPeriod"/>
            </a:pPr>
            <a:r>
              <a:rPr lang="en-US" b="1" dirty="0"/>
              <a:t>Sparse and Noisy Data</a:t>
            </a:r>
            <a:endParaRPr lang="en-US" dirty="0"/>
          </a:p>
          <a:p>
            <a:pPr>
              <a:buFont typeface="+mj-lt"/>
              <a:buAutoNum type="arabicPeriod"/>
            </a:pPr>
            <a:r>
              <a:rPr lang="en-US" dirty="0"/>
              <a:t>Sensor data from smart homes can be inconsistent—some activities are underrepresented, and sometimes sensors don’t trigger correctly.</a:t>
            </a:r>
          </a:p>
          <a:p>
            <a:pPr>
              <a:buFont typeface="+mj-lt"/>
              <a:buAutoNum type="arabicPeriod"/>
            </a:pPr>
            <a:r>
              <a:rPr lang="en-US" dirty="0"/>
              <a:t>Cleaning and aligning this data while preserving temporal relationships was a major task.</a:t>
            </a:r>
          </a:p>
          <a:p>
            <a:pPr>
              <a:buFont typeface="+mj-lt"/>
              <a:buAutoNum type="arabicPeriod"/>
            </a:pPr>
            <a:r>
              <a:rPr lang="en-US" b="1" dirty="0"/>
              <a:t>Ambiguity in Observations</a:t>
            </a:r>
            <a:endParaRPr lang="en-US" dirty="0"/>
          </a:p>
          <a:p>
            <a:pPr>
              <a:buFont typeface="+mj-lt"/>
              <a:buAutoNum type="arabicPeriod"/>
            </a:pPr>
            <a:r>
              <a:rPr lang="en-US" dirty="0"/>
              <a:t>The same observation—like ‘walking in hallway’—could represent multiple internal states: active, anxious, or transitioning between activities.</a:t>
            </a:r>
          </a:p>
          <a:p>
            <a:pPr>
              <a:buFont typeface="+mj-lt"/>
              <a:buAutoNum type="arabicPeriod"/>
            </a:pPr>
            <a:r>
              <a:rPr lang="en-US" dirty="0"/>
              <a:t>It’s hard to infer intent from behavior without additional context.</a:t>
            </a:r>
          </a:p>
          <a:p>
            <a:pPr>
              <a:buFont typeface="+mj-lt"/>
              <a:buAutoNum type="arabicPeriod"/>
            </a:pPr>
            <a:r>
              <a:rPr lang="en-US" b="1" dirty="0"/>
              <a:t>Context Quantization</a:t>
            </a:r>
            <a:endParaRPr lang="en-US" dirty="0"/>
          </a:p>
          <a:p>
            <a:pPr>
              <a:buFont typeface="+mj-lt"/>
              <a:buAutoNum type="arabicPeriod"/>
            </a:pPr>
            <a:r>
              <a:rPr lang="en-US" dirty="0"/>
              <a:t>Time and temperature are continuous variables, but probabilistic models like DBNs work better with discrete states.</a:t>
            </a:r>
          </a:p>
          <a:p>
            <a:pPr>
              <a:buFont typeface="+mj-lt"/>
              <a:buAutoNum type="arabicPeriod"/>
            </a:pPr>
            <a:r>
              <a:rPr lang="en-US" dirty="0"/>
              <a:t>I had to carefully </a:t>
            </a:r>
            <a:r>
              <a:rPr lang="en-US" b="1" dirty="0"/>
              <a:t>quantize</a:t>
            </a:r>
            <a:r>
              <a:rPr lang="en-US" dirty="0"/>
              <a:t> these variables—like converting time into morning, afternoon, evening—and ensure that this simplification didn’t degrade prediction quality.</a:t>
            </a:r>
          </a:p>
          <a:p>
            <a:pPr>
              <a:buFont typeface="+mj-lt"/>
              <a:buAutoNum type="arabicPeriod"/>
            </a:pPr>
            <a:r>
              <a:rPr lang="en-US" b="1" dirty="0"/>
              <a:t>Model Integration</a:t>
            </a:r>
            <a:endParaRPr lang="en-US" dirty="0"/>
          </a:p>
          <a:p>
            <a:pPr>
              <a:buFont typeface="+mj-lt"/>
              <a:buAutoNum type="arabicPeriod"/>
            </a:pPr>
            <a:r>
              <a:rPr lang="en-US" dirty="0"/>
              <a:t>Blending HMM outputs into DBN inputs required careful handling—especially in terms of how probabilities were passed and normalized between stages.</a:t>
            </a:r>
          </a:p>
          <a:p>
            <a:pPr>
              <a:buNone/>
            </a:pPr>
            <a:br>
              <a:rPr lang="en-US" dirty="0"/>
            </a:br>
            <a:endParaRPr lang="en-US" dirty="0"/>
          </a:p>
          <a:p>
            <a:pPr>
              <a:buNone/>
            </a:pPr>
            <a:r>
              <a:rPr lang="en-US" dirty="0"/>
              <a:t>Each of these challenges required design decisions, experimentation, and iterative refinement to overcome and build a robust system.”</a:t>
            </a:r>
          </a:p>
        </p:txBody>
      </p:sp>
      <p:sp>
        <p:nvSpPr>
          <p:cNvPr id="4" name="Slide Number Placeholder 3"/>
          <p:cNvSpPr>
            <a:spLocks noGrp="1"/>
          </p:cNvSpPr>
          <p:nvPr>
            <p:ph type="sldNum" sz="quarter" idx="5"/>
          </p:nvPr>
        </p:nvSpPr>
        <p:spPr/>
        <p:txBody>
          <a:bodyPr/>
          <a:lstStyle/>
          <a:p>
            <a:fld id="{A3AC8CEB-7A51-6743-A951-617A7CB6B9A1}" type="slidenum">
              <a:rPr lang="en-US" smtClean="0"/>
              <a:t>23</a:t>
            </a:fld>
            <a:endParaRPr lang="en-US"/>
          </a:p>
        </p:txBody>
      </p:sp>
    </p:spTree>
    <p:extLst>
      <p:ext uri="{BB962C8B-B14F-4D97-AF65-F5344CB8AC3E}">
        <p14:creationId xmlns:p14="http://schemas.microsoft.com/office/powerpoint/2010/main" val="38053814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“To tackle the challenges I just described, I implemented a number of targeted solutions:</a:t>
            </a:r>
          </a:p>
          <a:p>
            <a:pPr>
              <a:buFont typeface="+mj-lt"/>
              <a:buAutoNum type="arabicPeriod"/>
            </a:pPr>
            <a:r>
              <a:rPr lang="en-US" b="1" dirty="0"/>
              <a:t>Data Preprocessing Pipeline</a:t>
            </a:r>
            <a:endParaRPr lang="en-US" dirty="0"/>
          </a:p>
          <a:p>
            <a:pPr>
              <a:buFont typeface="+mj-lt"/>
              <a:buAutoNum type="arabicPeriod"/>
            </a:pPr>
            <a:r>
              <a:rPr lang="en-US" dirty="0"/>
              <a:t>I developed a structured pipeline to clean and merge the CASAS datasets.</a:t>
            </a:r>
          </a:p>
          <a:p>
            <a:pPr>
              <a:buFont typeface="+mj-lt"/>
              <a:buAutoNum type="arabicPeriod"/>
            </a:pPr>
            <a:r>
              <a:rPr lang="en-US" dirty="0"/>
              <a:t>This included aligning timestamps, filtering noisy sensor events, and engineering contextual features like time segments and temperature categories.</a:t>
            </a:r>
          </a:p>
          <a:p>
            <a:pPr>
              <a:buFont typeface="+mj-lt"/>
              <a:buAutoNum type="arabicPeriod"/>
            </a:pPr>
            <a:r>
              <a:rPr lang="en-US" b="1" dirty="0"/>
              <a:t>Feature Engineering with Context</a:t>
            </a:r>
            <a:endParaRPr lang="en-US" dirty="0"/>
          </a:p>
          <a:p>
            <a:pPr>
              <a:buFont typeface="+mj-lt"/>
              <a:buAutoNum type="arabicPeriod"/>
            </a:pPr>
            <a:r>
              <a:rPr lang="en-US" dirty="0"/>
              <a:t>Time of day was discretized into intervals like Morning, Afternoon, Evening, and Night.</a:t>
            </a:r>
          </a:p>
          <a:p>
            <a:pPr>
              <a:buFont typeface="+mj-lt"/>
              <a:buAutoNum type="arabicPeriod"/>
            </a:pPr>
            <a:r>
              <a:rPr lang="en-US" dirty="0"/>
              <a:t>Temperature was similarly binned to create interpretable categories like Cold, Moderate, and Hot—helping the DBN process them effectively.</a:t>
            </a:r>
          </a:p>
          <a:p>
            <a:pPr>
              <a:buFont typeface="+mj-lt"/>
              <a:buAutoNum type="arabicPeriod"/>
            </a:pPr>
            <a:r>
              <a:rPr lang="en-US" b="1" dirty="0"/>
              <a:t>Two-Stage Modeling</a:t>
            </a:r>
            <a:endParaRPr lang="en-US" dirty="0"/>
          </a:p>
          <a:p>
            <a:pPr>
              <a:buFont typeface="+mj-lt"/>
              <a:buAutoNum type="arabicPeriod"/>
            </a:pPr>
            <a:r>
              <a:rPr lang="en-US" dirty="0"/>
              <a:t>I designed a hybrid system where the </a:t>
            </a:r>
            <a:r>
              <a:rPr lang="en-US" b="1" dirty="0"/>
              <a:t>HMM models user behavior over time</a:t>
            </a:r>
            <a:r>
              <a:rPr lang="en-US" dirty="0"/>
              <a:t>, and the </a:t>
            </a:r>
            <a:r>
              <a:rPr lang="en-US" b="1" dirty="0"/>
              <a:t>DBN layers in context</a:t>
            </a:r>
            <a:r>
              <a:rPr lang="en-US" dirty="0"/>
              <a:t> for smarter decision-making.</a:t>
            </a:r>
          </a:p>
          <a:p>
            <a:pPr>
              <a:buFont typeface="+mj-lt"/>
              <a:buAutoNum type="arabicPeriod"/>
            </a:pPr>
            <a:r>
              <a:rPr lang="en-US" dirty="0"/>
              <a:t>This modular design also allows for flexibility—future context variables like presence of others or day of the week can be added.</a:t>
            </a:r>
          </a:p>
          <a:p>
            <a:pPr>
              <a:buFont typeface="+mj-lt"/>
              <a:buAutoNum type="arabicPeriod"/>
            </a:pPr>
            <a:r>
              <a:rPr lang="en-US" b="1" dirty="0"/>
              <a:t>Probability-Based Ranking</a:t>
            </a:r>
            <a:endParaRPr lang="en-US" dirty="0"/>
          </a:p>
          <a:p>
            <a:pPr>
              <a:buFont typeface="+mj-lt"/>
              <a:buAutoNum type="arabicPeriod"/>
            </a:pPr>
            <a:r>
              <a:rPr lang="en-US" dirty="0"/>
              <a:t>I used a scoring formula that multiplies the HMM and DBN probabilities.</a:t>
            </a:r>
          </a:p>
          <a:p>
            <a:pPr>
              <a:buFont typeface="+mj-lt"/>
              <a:buAutoNum type="arabicPeriod"/>
            </a:pPr>
            <a:r>
              <a:rPr lang="en-US" dirty="0"/>
              <a:t>This ranking system made it easy to select the </a:t>
            </a:r>
            <a:r>
              <a:rPr lang="en-US" b="1" dirty="0"/>
              <a:t>most contextually appropriate</a:t>
            </a:r>
            <a:r>
              <a:rPr lang="en-US" dirty="0"/>
              <a:t> prediction rather than just the statistically most frequent one.</a:t>
            </a:r>
          </a:p>
          <a:p>
            <a:pPr>
              <a:buNone/>
            </a:pPr>
            <a:br>
              <a:rPr lang="en-US" dirty="0"/>
            </a:br>
            <a:endParaRPr lang="en-US" dirty="0"/>
          </a:p>
          <a:p>
            <a:pPr>
              <a:buNone/>
            </a:pPr>
            <a:r>
              <a:rPr lang="en-US" dirty="0"/>
              <a:t>These solutions helped improve accuracy, stability, and the overall interpretability of the system—making it both functional and scalable.”</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24</a:t>
            </a:fld>
            <a:endParaRPr lang="en-US"/>
          </a:p>
        </p:txBody>
      </p:sp>
    </p:spTree>
    <p:extLst>
      <p:ext uri="{BB962C8B-B14F-4D97-AF65-F5344CB8AC3E}">
        <p14:creationId xmlns:p14="http://schemas.microsoft.com/office/powerpoint/2010/main" val="15218044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“Looking ahead, I plan to extend this system in a few key ways:</a:t>
            </a:r>
          </a:p>
          <a:p>
            <a:pPr>
              <a:buFont typeface="Arial" panose="020B0604020202020204" pitchFamily="34" charset="0"/>
              <a:buChar char="•"/>
            </a:pPr>
            <a:r>
              <a:rPr lang="en-US" dirty="0"/>
              <a:t>Enable </a:t>
            </a:r>
            <a:r>
              <a:rPr lang="en-US" b="1" dirty="0"/>
              <a:t>real-time predictions</a:t>
            </a:r>
            <a:r>
              <a:rPr lang="en-US" dirty="0"/>
              <a:t> with live sensor input.</a:t>
            </a:r>
          </a:p>
          <a:p>
            <a:pPr>
              <a:buFont typeface="Arial" panose="020B0604020202020204" pitchFamily="34" charset="0"/>
              <a:buChar char="•"/>
            </a:pPr>
            <a:r>
              <a:rPr lang="en-US" dirty="0"/>
              <a:t>Support </a:t>
            </a:r>
            <a:r>
              <a:rPr lang="en-US" b="1" dirty="0"/>
              <a:t>multi-resident modeling</a:t>
            </a:r>
            <a:r>
              <a:rPr lang="en-US" dirty="0"/>
              <a:t> to handle shared spaces.</a:t>
            </a:r>
          </a:p>
          <a:p>
            <a:pPr>
              <a:buFont typeface="Arial" panose="020B0604020202020204" pitchFamily="34" charset="0"/>
              <a:buChar char="•"/>
            </a:pPr>
            <a:r>
              <a:rPr lang="en-US" dirty="0"/>
              <a:t>Add more contextual factors like </a:t>
            </a:r>
            <a:r>
              <a:rPr lang="en-US" b="1" dirty="0"/>
              <a:t>day of the week</a:t>
            </a:r>
            <a:r>
              <a:rPr lang="en-US" dirty="0"/>
              <a:t> or </a:t>
            </a:r>
            <a:r>
              <a:rPr lang="en-US" b="1" dirty="0"/>
              <a:t>calendar events</a:t>
            </a:r>
            <a:r>
              <a:rPr lang="en-US" dirty="0"/>
              <a:t>.</a:t>
            </a:r>
          </a:p>
          <a:p>
            <a:pPr>
              <a:buFont typeface="Arial" panose="020B0604020202020204" pitchFamily="34" charset="0"/>
              <a:buChar char="•"/>
            </a:pPr>
            <a:r>
              <a:rPr lang="en-US" dirty="0"/>
              <a:t>Integrate with </a:t>
            </a:r>
            <a:r>
              <a:rPr lang="en-US" b="1" dirty="0"/>
              <a:t>actual smart home devices</a:t>
            </a:r>
            <a:r>
              <a:rPr lang="en-US" dirty="0"/>
              <a:t> for automation.</a:t>
            </a:r>
          </a:p>
          <a:p>
            <a:pPr>
              <a:buNone/>
            </a:pPr>
            <a:br>
              <a:rPr lang="en-US" dirty="0"/>
            </a:br>
            <a:endParaRPr lang="en-US" dirty="0"/>
          </a:p>
          <a:p>
            <a:r>
              <a:rPr lang="en-US" dirty="0"/>
              <a:t>These steps will bring the system closer to being a truly intelligent, context-aware assistant.”</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25</a:t>
            </a:fld>
            <a:endParaRPr lang="en-US"/>
          </a:p>
        </p:txBody>
      </p:sp>
    </p:spTree>
    <p:extLst>
      <p:ext uri="{BB962C8B-B14F-4D97-AF65-F5344CB8AC3E}">
        <p14:creationId xmlns:p14="http://schemas.microsoft.com/office/powerpoint/2010/main" val="41826444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“To summarize:</a:t>
            </a:r>
          </a:p>
          <a:p>
            <a:pPr>
              <a:buFont typeface="Arial" panose="020B0604020202020204" pitchFamily="34" charset="0"/>
              <a:buChar char="•"/>
            </a:pPr>
            <a:r>
              <a:rPr lang="en-US" dirty="0"/>
              <a:t>I built a hybrid prediction system using </a:t>
            </a:r>
            <a:r>
              <a:rPr lang="en-US" b="1" dirty="0"/>
              <a:t>HMMs</a:t>
            </a:r>
            <a:r>
              <a:rPr lang="en-US" dirty="0"/>
              <a:t> and </a:t>
            </a:r>
            <a:r>
              <a:rPr lang="en-US" b="1" dirty="0"/>
              <a:t>DBNs</a:t>
            </a:r>
            <a:r>
              <a:rPr lang="en-US" dirty="0"/>
              <a:t> to model and anticipate user behavior in smart homes.</a:t>
            </a:r>
          </a:p>
          <a:p>
            <a:pPr>
              <a:buFont typeface="Arial" panose="020B0604020202020204" pitchFamily="34" charset="0"/>
              <a:buChar char="•"/>
            </a:pPr>
            <a:r>
              <a:rPr lang="en-US" dirty="0"/>
              <a:t>The HMM captures </a:t>
            </a:r>
            <a:r>
              <a:rPr lang="en-US" b="1" dirty="0"/>
              <a:t>sequential patterns</a:t>
            </a:r>
            <a:r>
              <a:rPr lang="en-US" dirty="0"/>
              <a:t>, while the DBN adds </a:t>
            </a:r>
            <a:r>
              <a:rPr lang="en-US" b="1" dirty="0"/>
              <a:t>contextual intelligence</a:t>
            </a:r>
            <a:r>
              <a:rPr lang="en-US" dirty="0"/>
              <a:t> using time and temperature.</a:t>
            </a:r>
          </a:p>
          <a:p>
            <a:pPr>
              <a:buFont typeface="Arial" panose="020B0604020202020204" pitchFamily="34" charset="0"/>
              <a:buChar char="•"/>
            </a:pPr>
            <a:r>
              <a:rPr lang="en-US" dirty="0"/>
              <a:t>This combination led to </a:t>
            </a:r>
            <a:r>
              <a:rPr lang="en-US" b="1" dirty="0"/>
              <a:t>significant improvements in prediction accuracy</a:t>
            </a:r>
            <a:r>
              <a:rPr lang="en-US" dirty="0"/>
              <a:t> compared to using HMM alone.</a:t>
            </a:r>
          </a:p>
          <a:p>
            <a:pPr>
              <a:buFont typeface="Arial" panose="020B0604020202020204" pitchFamily="34" charset="0"/>
              <a:buChar char="•"/>
            </a:pPr>
            <a:r>
              <a:rPr lang="en-US" dirty="0"/>
              <a:t>The system is </a:t>
            </a:r>
            <a:r>
              <a:rPr lang="en-US" b="1" dirty="0"/>
              <a:t>interpretable, scalable</a:t>
            </a:r>
            <a:r>
              <a:rPr lang="en-US" dirty="0"/>
              <a:t>, and forms a strong foundation for future real-time smart automation.</a:t>
            </a:r>
          </a:p>
          <a:p>
            <a:pPr>
              <a:buNone/>
            </a:pPr>
            <a:br>
              <a:rPr lang="en-US" dirty="0"/>
            </a:br>
            <a:endParaRPr lang="en-US" dirty="0"/>
          </a:p>
          <a:p>
            <a:r>
              <a:rPr lang="en-US" dirty="0"/>
              <a:t>Thank you for your time—I’m happy to take any questions.”</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26</a:t>
            </a:fld>
            <a:endParaRPr lang="en-US"/>
          </a:p>
        </p:txBody>
      </p:sp>
    </p:spTree>
    <p:extLst>
      <p:ext uri="{BB962C8B-B14F-4D97-AF65-F5344CB8AC3E}">
        <p14:creationId xmlns:p14="http://schemas.microsoft.com/office/powerpoint/2010/main" val="14955655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This is where intention prediction comes in.</a:t>
            </a:r>
          </a:p>
          <a:p>
            <a:pPr>
              <a:buNone/>
            </a:pPr>
            <a:r>
              <a:rPr lang="en-US" dirty="0"/>
              <a:t>We model the user’s experience as a sequence of internal states—like </a:t>
            </a:r>
            <a:r>
              <a:rPr lang="en-US" i="1" dirty="0"/>
              <a:t>Working</a:t>
            </a:r>
            <a:r>
              <a:rPr lang="en-US" dirty="0"/>
              <a:t>, </a:t>
            </a:r>
            <a:r>
              <a:rPr lang="en-US" i="1" dirty="0"/>
              <a:t>Sleepy</a:t>
            </a:r>
            <a:r>
              <a:rPr lang="en-US" dirty="0"/>
              <a:t>, or </a:t>
            </a:r>
            <a:r>
              <a:rPr lang="en-US" i="1" dirty="0"/>
              <a:t>Hungry</a:t>
            </a:r>
            <a:r>
              <a:rPr lang="en-US" dirty="0"/>
              <a:t>—each of which emits observable actions, such as sitting, walking, or lying down.</a:t>
            </a:r>
          </a:p>
          <a:p>
            <a:pPr>
              <a:buNone/>
            </a:pPr>
            <a:r>
              <a:rPr lang="en-US" dirty="0"/>
              <a:t>By learning to infer the user’s current internal state from sensor data, we can then predict the most likely next state. And with that prediction, we unlock the potential for highly adaptive and context-aware smart automation.”</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3</a:t>
            </a:fld>
            <a:endParaRPr lang="en-US"/>
          </a:p>
        </p:txBody>
      </p:sp>
    </p:spTree>
    <p:extLst>
      <p:ext uri="{BB962C8B-B14F-4D97-AF65-F5344CB8AC3E}">
        <p14:creationId xmlns:p14="http://schemas.microsoft.com/office/powerpoint/2010/main" val="696960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“The core challenge in this project is to learn hidden user states and their transition patterns from historical sensor data.</a:t>
            </a:r>
          </a:p>
          <a:p>
            <a:pPr>
              <a:buNone/>
            </a:pPr>
            <a:r>
              <a:rPr lang="en-US" dirty="0"/>
              <a:t>To address this, we need a model that satisfies a few key requirements:</a:t>
            </a:r>
          </a:p>
          <a:p>
            <a:pPr>
              <a:buFont typeface="Arial" panose="020B0604020202020204" pitchFamily="34" charset="0"/>
              <a:buChar char="•"/>
            </a:pPr>
            <a:r>
              <a:rPr lang="en-US" dirty="0"/>
              <a:t>It should represent </a:t>
            </a:r>
            <a:r>
              <a:rPr lang="en-US" i="1" dirty="0"/>
              <a:t>hidden internal states</a:t>
            </a:r>
            <a:r>
              <a:rPr lang="en-US" dirty="0"/>
              <a:t> like the user’s intentions or feelings,</a:t>
            </a:r>
          </a:p>
          <a:p>
            <a:pPr>
              <a:buFont typeface="Arial" panose="020B0604020202020204" pitchFamily="34" charset="0"/>
              <a:buChar char="•"/>
            </a:pPr>
            <a:r>
              <a:rPr lang="en-US" dirty="0"/>
              <a:t>Capture how those states evolve over time,</a:t>
            </a:r>
          </a:p>
          <a:p>
            <a:pPr>
              <a:buFont typeface="Arial" panose="020B0604020202020204" pitchFamily="34" charset="0"/>
              <a:buChar char="•"/>
            </a:pPr>
            <a:r>
              <a:rPr lang="en-US" dirty="0"/>
              <a:t>Learn how observable actions—like walking or sitting—relate to those hidden states,</a:t>
            </a:r>
          </a:p>
          <a:p>
            <a:pPr>
              <a:buFont typeface="Arial" panose="020B0604020202020204" pitchFamily="34" charset="0"/>
              <a:buChar char="•"/>
            </a:pPr>
            <a:r>
              <a:rPr lang="en-US" dirty="0"/>
              <a:t>And importantly, handle uncertainty while working in real time.</a:t>
            </a:r>
          </a:p>
          <a:p>
            <a:pPr>
              <a:buNone/>
            </a:pPr>
            <a:endParaRPr lang="en-US" dirty="0"/>
          </a:p>
          <a:p>
            <a:pPr>
              <a:buNone/>
            </a:pPr>
            <a:r>
              <a:rPr lang="en-US" dirty="0"/>
              <a:t>This is why I’ve adopted a </a:t>
            </a:r>
            <a:r>
              <a:rPr lang="en-US" i="1" dirty="0"/>
              <a:t>probabilistic modeling</a:t>
            </a:r>
            <a:r>
              <a:rPr lang="en-US" dirty="0"/>
              <a:t> approach—because it aligns naturally with how humans behave: sequentially, contextually, and often unpredictably.”</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4</a:t>
            </a:fld>
            <a:endParaRPr lang="en-US"/>
          </a:p>
        </p:txBody>
      </p:sp>
    </p:spTree>
    <p:extLst>
      <p:ext uri="{BB962C8B-B14F-4D97-AF65-F5344CB8AC3E}">
        <p14:creationId xmlns:p14="http://schemas.microsoft.com/office/powerpoint/2010/main" val="2625325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“This brings us to Hidden Markov Models—or HMMs—which provide a natural and mathematically grounded way to model this problem.</a:t>
            </a:r>
          </a:p>
          <a:p>
            <a:pPr>
              <a:buNone/>
            </a:pPr>
            <a:r>
              <a:rPr lang="en-US" dirty="0"/>
              <a:t>In an HMM:</a:t>
            </a:r>
          </a:p>
          <a:p>
            <a:pPr>
              <a:buFont typeface="Arial" panose="020B0604020202020204" pitchFamily="34" charset="0"/>
              <a:buChar char="•"/>
            </a:pPr>
            <a:r>
              <a:rPr lang="en-US" dirty="0"/>
              <a:t>The </a:t>
            </a:r>
            <a:r>
              <a:rPr lang="en-US" i="1" dirty="0"/>
              <a:t>hidden states</a:t>
            </a:r>
            <a:r>
              <a:rPr lang="en-US" dirty="0"/>
              <a:t> capture the user’s internal condition, like being active, idle, or sleepy.</a:t>
            </a:r>
          </a:p>
          <a:p>
            <a:pPr>
              <a:buFont typeface="Arial" panose="020B0604020202020204" pitchFamily="34" charset="0"/>
              <a:buChar char="•"/>
            </a:pPr>
            <a:r>
              <a:rPr lang="en-US" dirty="0"/>
              <a:t>The </a:t>
            </a:r>
            <a:r>
              <a:rPr lang="en-US" i="1" dirty="0"/>
              <a:t>observations</a:t>
            </a:r>
            <a:r>
              <a:rPr lang="en-US" dirty="0"/>
              <a:t> come from sensor-detected behaviors—like movement or location.</a:t>
            </a:r>
          </a:p>
          <a:p>
            <a:pPr>
              <a:buFont typeface="Arial" panose="020B0604020202020204" pitchFamily="34" charset="0"/>
              <a:buChar char="•"/>
            </a:pPr>
            <a:r>
              <a:rPr lang="en-US" i="1" dirty="0"/>
              <a:t>Transition probabilities</a:t>
            </a:r>
            <a:r>
              <a:rPr lang="en-US" dirty="0"/>
              <a:t> represent how likely a user is to shift from one state to another.</a:t>
            </a:r>
          </a:p>
          <a:p>
            <a:pPr>
              <a:buFont typeface="Arial" panose="020B0604020202020204" pitchFamily="34" charset="0"/>
              <a:buChar char="•"/>
            </a:pPr>
            <a:r>
              <a:rPr lang="en-US" dirty="0"/>
              <a:t>And </a:t>
            </a:r>
            <a:r>
              <a:rPr lang="en-US" i="1" dirty="0"/>
              <a:t>emission probabilities</a:t>
            </a:r>
            <a:r>
              <a:rPr lang="en-US" dirty="0"/>
              <a:t> model how likely a particular observation is, given a specific internal state.</a:t>
            </a:r>
          </a:p>
          <a:p>
            <a:pPr>
              <a:buNone/>
            </a:pPr>
            <a:r>
              <a:rPr lang="en-US" dirty="0"/>
              <a:t>HMMs are particularly well-suited for this domain because they balance interpretability, computational efficiency, and real-time inference.</a:t>
            </a:r>
          </a:p>
          <a:p>
            <a:pPr>
              <a:buNone/>
            </a:pPr>
            <a:endParaRPr lang="en-US" dirty="0"/>
          </a:p>
          <a:p>
            <a:pPr>
              <a:buNone/>
            </a:pPr>
            <a:r>
              <a:rPr lang="en-US" dirty="0"/>
              <a:t>They work effectively even when the data is sparse but structured—as is often the case in smart home environments.”</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5</a:t>
            </a:fld>
            <a:endParaRPr lang="en-US"/>
          </a:p>
        </p:txBody>
      </p:sp>
    </p:spTree>
    <p:extLst>
      <p:ext uri="{BB962C8B-B14F-4D97-AF65-F5344CB8AC3E}">
        <p14:creationId xmlns:p14="http://schemas.microsoft.com/office/powerpoint/2010/main" val="25930428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“In this project, I used HMMs to map observations—such as user activities and locations—to the user’s underlying internal state.</a:t>
            </a:r>
          </a:p>
          <a:p>
            <a:pPr>
              <a:buNone/>
            </a:pPr>
            <a:endParaRPr lang="en-US" dirty="0"/>
          </a:p>
          <a:p>
            <a:pPr>
              <a:buNone/>
            </a:pPr>
            <a:r>
              <a:rPr lang="en-US" dirty="0"/>
              <a:t>Let me give you a few examples:</a:t>
            </a:r>
          </a:p>
          <a:p>
            <a:pPr>
              <a:buFont typeface="Arial" panose="020B0604020202020204" pitchFamily="34" charset="0"/>
              <a:buChar char="•"/>
            </a:pPr>
            <a:r>
              <a:rPr lang="en-US" dirty="0"/>
              <a:t>If the system observes </a:t>
            </a:r>
            <a:r>
              <a:rPr lang="en-US" i="1" dirty="0"/>
              <a:t>‘cooking in the kitchen’</a:t>
            </a:r>
            <a:r>
              <a:rPr lang="en-US" dirty="0"/>
              <a:t>, the hidden state could be </a:t>
            </a:r>
            <a:r>
              <a:rPr lang="en-US" i="1" dirty="0"/>
              <a:t>cooking</a:t>
            </a:r>
            <a:r>
              <a:rPr lang="en-US" dirty="0"/>
              <a:t> or possibly </a:t>
            </a:r>
            <a:r>
              <a:rPr lang="en-US" i="1" dirty="0"/>
              <a:t>hungry</a:t>
            </a:r>
            <a:r>
              <a:rPr lang="en-US" dirty="0"/>
              <a:t>.</a:t>
            </a:r>
          </a:p>
          <a:p>
            <a:pPr>
              <a:buFont typeface="Arial" panose="020B0604020202020204" pitchFamily="34" charset="0"/>
              <a:buChar char="•"/>
            </a:pPr>
            <a:r>
              <a:rPr lang="en-US" dirty="0"/>
              <a:t>If it detects </a:t>
            </a:r>
            <a:r>
              <a:rPr lang="en-US" i="1" dirty="0"/>
              <a:t>‘sleeping in the bedroom’</a:t>
            </a:r>
            <a:r>
              <a:rPr lang="en-US" dirty="0"/>
              <a:t>, the likely hidden state is simply </a:t>
            </a:r>
            <a:r>
              <a:rPr lang="en-US" i="1" dirty="0"/>
              <a:t>sleeping</a:t>
            </a:r>
            <a:r>
              <a:rPr lang="en-US" dirty="0"/>
              <a:t>.</a:t>
            </a:r>
          </a:p>
          <a:p>
            <a:pPr>
              <a:buNone/>
            </a:pPr>
            <a:endParaRPr lang="en-US" dirty="0"/>
          </a:p>
          <a:p>
            <a:pPr>
              <a:buNone/>
            </a:pPr>
            <a:r>
              <a:rPr lang="en-US" dirty="0"/>
              <a:t>The goal of the HMM here is twofold:</a:t>
            </a:r>
          </a:p>
          <a:p>
            <a:pPr>
              <a:buFont typeface="+mj-lt"/>
              <a:buAutoNum type="arabicPeriod"/>
            </a:pPr>
            <a:r>
              <a:rPr lang="en-US" dirty="0"/>
              <a:t>Infer the current hidden user state.</a:t>
            </a:r>
          </a:p>
          <a:p>
            <a:pPr>
              <a:buFont typeface="+mj-lt"/>
              <a:buAutoNum type="arabicPeriod"/>
            </a:pPr>
            <a:r>
              <a:rPr lang="en-US" dirty="0"/>
              <a:t>Predict the most probable next location or activity.</a:t>
            </a:r>
          </a:p>
          <a:p>
            <a:pPr>
              <a:buNone/>
            </a:pPr>
            <a:r>
              <a:rPr lang="en-US" dirty="0"/>
              <a:t>However, during testing, I encountered a key limitation.</a:t>
            </a:r>
          </a:p>
          <a:p>
            <a:pPr>
              <a:buNone/>
            </a:pPr>
            <a:r>
              <a:rPr lang="en-US" dirty="0"/>
              <a:t>The model’s predictive accuracy was </a:t>
            </a:r>
            <a:r>
              <a:rPr lang="en-US" b="1" dirty="0"/>
              <a:t>less than 10%</a:t>
            </a:r>
            <a:r>
              <a:rPr lang="en-US" dirty="0"/>
              <a:t>. Why? Because </a:t>
            </a:r>
            <a:r>
              <a:rPr lang="en-US" i="1" dirty="0"/>
              <a:t>activity and location alone</a:t>
            </a:r>
            <a:r>
              <a:rPr lang="en-US" dirty="0"/>
              <a:t> are not enough to fully capture user intent or routine.</a:t>
            </a:r>
          </a:p>
          <a:p>
            <a:pPr>
              <a:buNone/>
            </a:pPr>
            <a:endParaRPr lang="en-US" dirty="0"/>
          </a:p>
          <a:p>
            <a:pPr>
              <a:buNone/>
            </a:pPr>
            <a:r>
              <a:rPr lang="en-US" dirty="0"/>
              <a:t>Important context—like the </a:t>
            </a:r>
            <a:r>
              <a:rPr lang="en-US" i="1" dirty="0"/>
              <a:t>time of day</a:t>
            </a:r>
            <a:r>
              <a:rPr lang="en-US" dirty="0"/>
              <a:t> or </a:t>
            </a:r>
            <a:r>
              <a:rPr lang="en-US" i="1" dirty="0"/>
              <a:t>temperature</a:t>
            </a:r>
            <a:r>
              <a:rPr lang="en-US" dirty="0"/>
              <a:t>—heavily influences behavior, and these were missing from the initial model.”</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6</a:t>
            </a:fld>
            <a:endParaRPr lang="en-US"/>
          </a:p>
        </p:txBody>
      </p:sp>
    </p:spTree>
    <p:extLst>
      <p:ext uri="{BB962C8B-B14F-4D97-AF65-F5344CB8AC3E}">
        <p14:creationId xmlns:p14="http://schemas.microsoft.com/office/powerpoint/2010/main" val="41455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“Upon further analysis, I found that human decisions are deeply influenced by contextual cues—things like:</a:t>
            </a:r>
          </a:p>
          <a:p>
            <a:pPr>
              <a:buFont typeface="Arial" panose="020B0604020202020204" pitchFamily="34" charset="0"/>
              <a:buChar char="•"/>
            </a:pPr>
            <a:r>
              <a:rPr lang="en-US" b="1" dirty="0"/>
              <a:t>Time of day</a:t>
            </a:r>
            <a:r>
              <a:rPr lang="en-US" dirty="0"/>
              <a:t>—people tend to eat, sleep, or relax according to circadian rhythms.</a:t>
            </a:r>
          </a:p>
          <a:p>
            <a:pPr>
              <a:buFont typeface="Arial" panose="020B0604020202020204" pitchFamily="34" charset="0"/>
              <a:buChar char="•"/>
            </a:pPr>
            <a:r>
              <a:rPr lang="en-US" b="1" dirty="0"/>
              <a:t>Temperature</a:t>
            </a:r>
            <a:r>
              <a:rPr lang="en-US" dirty="0"/>
              <a:t>—extreme temperatures often affect whether someone chooses to stay active or at rest.</a:t>
            </a:r>
          </a:p>
          <a:p>
            <a:pPr>
              <a:buNone/>
            </a:pPr>
            <a:endParaRPr lang="en-US" dirty="0"/>
          </a:p>
          <a:p>
            <a:pPr>
              <a:buNone/>
            </a:pPr>
            <a:r>
              <a:rPr lang="en-US" dirty="0"/>
              <a:t>These factors don’t appear directly in the activity or location data, but they </a:t>
            </a:r>
            <a:r>
              <a:rPr lang="en-US" i="1" dirty="0"/>
              <a:t>modulate</a:t>
            </a:r>
            <a:r>
              <a:rPr lang="en-US" dirty="0"/>
              <a:t> behavior in consistent and meaningful ways. So, incorporating them became essential for improving prediction accuracy.</a:t>
            </a:r>
          </a:p>
          <a:p>
            <a:pPr>
              <a:buNone/>
            </a:pPr>
            <a:endParaRPr lang="en-US" dirty="0"/>
          </a:p>
          <a:p>
            <a:pPr>
              <a:buNone/>
            </a:pPr>
            <a:r>
              <a:rPr lang="en-US" dirty="0"/>
              <a:t>To address this, I enhanced the model by introducing </a:t>
            </a:r>
            <a:r>
              <a:rPr lang="en-US" b="1" dirty="0"/>
              <a:t>Dynamic Bayesian Networks</a:t>
            </a:r>
            <a:r>
              <a:rPr lang="en-US" dirty="0"/>
              <a:t>, or DBNs.</a:t>
            </a:r>
          </a:p>
          <a:p>
            <a:pPr>
              <a:buNone/>
            </a:pPr>
            <a:endParaRPr lang="en-US" dirty="0"/>
          </a:p>
          <a:p>
            <a:pPr>
              <a:buNone/>
            </a:pPr>
            <a:r>
              <a:rPr lang="en-US" dirty="0"/>
              <a:t>Here’s how it works:</a:t>
            </a:r>
          </a:p>
          <a:p>
            <a:pPr>
              <a:buFont typeface="Arial" panose="020B0604020202020204" pitchFamily="34" charset="0"/>
              <a:buChar char="•"/>
            </a:pPr>
            <a:r>
              <a:rPr lang="en-US" dirty="0"/>
              <a:t>First, the HMM generates the top-3 most likely user states based on (activity, location) sequences.</a:t>
            </a:r>
          </a:p>
          <a:p>
            <a:pPr>
              <a:buFont typeface="Arial" panose="020B0604020202020204" pitchFamily="34" charset="0"/>
              <a:buChar char="•"/>
            </a:pPr>
            <a:r>
              <a:rPr lang="en-US" dirty="0"/>
              <a:t>Then, these predictions are passed into a DBN.</a:t>
            </a:r>
          </a:p>
          <a:p>
            <a:pPr>
              <a:buFont typeface="Arial" panose="020B0604020202020204" pitchFamily="34" charset="0"/>
              <a:buChar char="•"/>
            </a:pPr>
            <a:r>
              <a:rPr lang="en-US" dirty="0"/>
              <a:t>The DBN incorporates additional </a:t>
            </a:r>
            <a:r>
              <a:rPr lang="en-US" b="1" dirty="0"/>
              <a:t>quantized contextual variables</a:t>
            </a:r>
            <a:r>
              <a:rPr lang="en-US" dirty="0"/>
              <a:t> like </a:t>
            </a:r>
            <a:r>
              <a:rPr lang="en-US" i="1" dirty="0"/>
              <a:t>time of day</a:t>
            </a:r>
            <a:r>
              <a:rPr lang="en-US" dirty="0"/>
              <a:t> and </a:t>
            </a:r>
            <a:r>
              <a:rPr lang="en-US" i="1" dirty="0"/>
              <a:t>temperature</a:t>
            </a:r>
            <a:r>
              <a:rPr lang="en-US" dirty="0"/>
              <a:t> to refine the final prediction.</a:t>
            </a:r>
          </a:p>
          <a:p>
            <a:pPr>
              <a:buNone/>
            </a:pPr>
            <a:endParaRPr lang="en-US" dirty="0"/>
          </a:p>
          <a:p>
            <a:pPr>
              <a:buNone/>
            </a:pPr>
            <a:r>
              <a:rPr lang="en-US" dirty="0"/>
              <a:t>This creates a powerful two-stage pipeline:</a:t>
            </a:r>
          </a:p>
          <a:p>
            <a:pPr>
              <a:buFont typeface="+mj-lt"/>
              <a:buAutoNum type="arabicPeriod"/>
            </a:pPr>
            <a:r>
              <a:rPr lang="en-US" dirty="0"/>
              <a:t>The </a:t>
            </a:r>
            <a:r>
              <a:rPr lang="en-US" b="1" dirty="0"/>
              <a:t>HMM</a:t>
            </a:r>
            <a:r>
              <a:rPr lang="en-US" dirty="0"/>
              <a:t> captures sequential behavioral transitions,</a:t>
            </a:r>
          </a:p>
          <a:p>
            <a:pPr>
              <a:buFont typeface="+mj-lt"/>
              <a:buAutoNum type="arabicPeriod"/>
            </a:pPr>
            <a:r>
              <a:rPr lang="en-US" dirty="0"/>
              <a:t>The </a:t>
            </a:r>
            <a:r>
              <a:rPr lang="en-US" b="1" dirty="0"/>
              <a:t>DBN</a:t>
            </a:r>
            <a:r>
              <a:rPr lang="en-US" dirty="0"/>
              <a:t> applies contextual intelligence to pick the most probable next move.”</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7</a:t>
            </a:fld>
            <a:endParaRPr lang="en-US"/>
          </a:p>
        </p:txBody>
      </p:sp>
    </p:spTree>
    <p:extLst>
      <p:ext uri="{BB962C8B-B14F-4D97-AF65-F5344CB8AC3E}">
        <p14:creationId xmlns:p14="http://schemas.microsoft.com/office/powerpoint/2010/main" val="15825832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“To build and evaluate the predictive models, I began by exploring datasets from the </a:t>
            </a:r>
            <a:r>
              <a:rPr lang="en-US" b="1" dirty="0"/>
              <a:t>CASAS Smart Home Project</a:t>
            </a:r>
            <a:r>
              <a:rPr lang="en-US" dirty="0"/>
              <a:t> at Washington State University. CASAS is one of the leading initiatives in smart home research, providing real-world datasets collected from sensor-rich residential environments.</a:t>
            </a:r>
            <a:br>
              <a:rPr lang="en-US" dirty="0"/>
            </a:br>
            <a:endParaRPr lang="en-US" dirty="0"/>
          </a:p>
          <a:p>
            <a:pPr>
              <a:buNone/>
            </a:pPr>
            <a:r>
              <a:rPr lang="en-US" dirty="0"/>
              <a:t>These datasets contain detailed logs of user activities, sensor triggers, and environmental conditions—making them ideal for behavioral modeling.</a:t>
            </a:r>
          </a:p>
          <a:p>
            <a:pPr>
              <a:buNone/>
            </a:pPr>
            <a:br>
              <a:rPr lang="en-US" dirty="0"/>
            </a:br>
            <a:endParaRPr lang="en-US" dirty="0"/>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8</a:t>
            </a:fld>
            <a:endParaRPr lang="en-US"/>
          </a:p>
        </p:txBody>
      </p:sp>
    </p:spTree>
    <p:extLst>
      <p:ext uri="{BB962C8B-B14F-4D97-AF65-F5344CB8AC3E}">
        <p14:creationId xmlns:p14="http://schemas.microsoft.com/office/powerpoint/2010/main" val="30431342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During the early stages, I examined multiple CASAS datasets. However, to create a more comprehensive and generalizable dataset, I partially </a:t>
            </a:r>
            <a:r>
              <a:rPr lang="en-US" b="1" dirty="0"/>
              <a:t>merged</a:t>
            </a:r>
            <a:r>
              <a:rPr lang="en-US" dirty="0"/>
              <a:t> them. This required:</a:t>
            </a:r>
          </a:p>
          <a:p>
            <a:pPr>
              <a:buFont typeface="Arial" panose="020B0604020202020204" pitchFamily="34" charset="0"/>
              <a:buChar char="•"/>
            </a:pPr>
            <a:r>
              <a:rPr lang="en-US" dirty="0"/>
              <a:t>Aligning different sensor formats,</a:t>
            </a:r>
          </a:p>
          <a:p>
            <a:pPr>
              <a:buFont typeface="Arial" panose="020B0604020202020204" pitchFamily="34" charset="0"/>
              <a:buChar char="•"/>
            </a:pPr>
            <a:r>
              <a:rPr lang="en-US" dirty="0"/>
              <a:t>Normalizing timestamp formats,</a:t>
            </a:r>
          </a:p>
          <a:p>
            <a:pPr>
              <a:buFont typeface="Arial" panose="020B0604020202020204" pitchFamily="34" charset="0"/>
              <a:buChar char="•"/>
            </a:pPr>
            <a:r>
              <a:rPr lang="en-US" dirty="0"/>
              <a:t>And resolving inconsistencies across various deployment sites.</a:t>
            </a:r>
          </a:p>
          <a:p>
            <a:pPr>
              <a:buNone/>
            </a:pPr>
            <a:endParaRPr lang="en-US" dirty="0"/>
          </a:p>
          <a:p>
            <a:pPr>
              <a:buNone/>
            </a:pPr>
            <a:r>
              <a:rPr lang="en-US" dirty="0"/>
              <a:t>After careful preprocessing, I created a unified dataset tailored to this project’s modeling goals.</a:t>
            </a:r>
            <a:br>
              <a:rPr lang="en-US" dirty="0"/>
            </a:br>
            <a:endParaRPr lang="en-US" dirty="0"/>
          </a:p>
          <a:p>
            <a:pPr>
              <a:buNone/>
            </a:pPr>
            <a:r>
              <a:rPr lang="en-US" dirty="0"/>
              <a:t>The final dataset includes four essential features:</a:t>
            </a:r>
          </a:p>
          <a:p>
            <a:pPr>
              <a:buFont typeface="+mj-lt"/>
              <a:buAutoNum type="arabicPeriod"/>
            </a:pPr>
            <a:r>
              <a:rPr lang="en-US" b="1" dirty="0"/>
              <a:t>Activity</a:t>
            </a:r>
            <a:r>
              <a:rPr lang="en-US" dirty="0"/>
              <a:t> – The labeled user action like Cooking, Sleeping, or Eating.</a:t>
            </a:r>
          </a:p>
          <a:p>
            <a:pPr>
              <a:buFont typeface="+mj-lt"/>
              <a:buAutoNum type="arabicPeriod"/>
            </a:pPr>
            <a:r>
              <a:rPr lang="en-US" b="1" dirty="0"/>
              <a:t>Location</a:t>
            </a:r>
            <a:r>
              <a:rPr lang="en-US" dirty="0"/>
              <a:t> – The room or area associated with that action, such as Kitchen or Bedroom.</a:t>
            </a:r>
          </a:p>
          <a:p>
            <a:pPr>
              <a:buFont typeface="+mj-lt"/>
              <a:buAutoNum type="arabicPeriod"/>
            </a:pPr>
            <a:r>
              <a:rPr lang="en-US" b="1" dirty="0"/>
              <a:t>Temperature</a:t>
            </a:r>
            <a:r>
              <a:rPr lang="en-US" dirty="0"/>
              <a:t> – The ambient temperature during the activity.</a:t>
            </a:r>
          </a:p>
          <a:p>
            <a:pPr>
              <a:buFont typeface="+mj-lt"/>
              <a:buAutoNum type="arabicPeriod"/>
            </a:pPr>
            <a:r>
              <a:rPr lang="en-US" b="1" dirty="0"/>
              <a:t>Time</a:t>
            </a:r>
            <a:r>
              <a:rPr lang="en-US" dirty="0"/>
              <a:t> – Either the exact timestamp or a categorized time-of-day label like Morning or Evening.</a:t>
            </a:r>
          </a:p>
          <a:p>
            <a:pPr>
              <a:buNone/>
            </a:pPr>
            <a:endParaRPr lang="en-US" dirty="0"/>
          </a:p>
          <a:p>
            <a:r>
              <a:rPr lang="en-US" dirty="0"/>
              <a:t>These contextual variables were key to improving the model’s ability to capture not just actions—but also the </a:t>
            </a:r>
            <a:r>
              <a:rPr lang="en-US" i="1" dirty="0"/>
              <a:t>intent</a:t>
            </a:r>
            <a:r>
              <a:rPr lang="en-US" dirty="0"/>
              <a:t> behind those actions.”</a:t>
            </a:r>
          </a:p>
          <a:p>
            <a:endParaRPr lang="en-US" dirty="0"/>
          </a:p>
        </p:txBody>
      </p:sp>
      <p:sp>
        <p:nvSpPr>
          <p:cNvPr id="4" name="Slide Number Placeholder 3"/>
          <p:cNvSpPr>
            <a:spLocks noGrp="1"/>
          </p:cNvSpPr>
          <p:nvPr>
            <p:ph type="sldNum" sz="quarter" idx="5"/>
          </p:nvPr>
        </p:nvSpPr>
        <p:spPr/>
        <p:txBody>
          <a:bodyPr/>
          <a:lstStyle/>
          <a:p>
            <a:fld id="{A3AC8CEB-7A51-6743-A951-617A7CB6B9A1}" type="slidenum">
              <a:rPr lang="en-US" smtClean="0"/>
              <a:t>9</a:t>
            </a:fld>
            <a:endParaRPr lang="en-US"/>
          </a:p>
        </p:txBody>
      </p:sp>
    </p:spTree>
    <p:extLst>
      <p:ext uri="{BB962C8B-B14F-4D97-AF65-F5344CB8AC3E}">
        <p14:creationId xmlns:p14="http://schemas.microsoft.com/office/powerpoint/2010/main" val="2514741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704088"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704088"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D1D1EADE-8E88-4C7C-8AC5-FB148DE4940E}" type="datetime1">
              <a:rPr lang="en-US" smtClean="0"/>
              <a:t>4/21/25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33313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C3C8B9C-477D-492A-96AD-1FC2CC997A73}" type="datetime1">
              <a:rPr lang="en-US" smtClean="0"/>
              <a:t>4/21/25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5481348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768927" y="997973"/>
            <a:ext cx="8473395"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42D3AED5-E26D-4E29-B1B3-7847B6779594}" type="datetime1">
              <a:rPr lang="en-US" smtClean="0"/>
              <a:t>4/21/25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3956813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157B6794-849E-4626-908B-D15793550EFB}" type="datetime1">
              <a:rPr lang="en-US" smtClean="0"/>
              <a:t>4/21/25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08873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3DB64E7-5594-42A3-ADBF-E95A7ACEAD64}" type="datetime1">
              <a:rPr lang="en-US" smtClean="0"/>
              <a:t>4/21/25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958832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14400"/>
            <a:ext cx="10691265" cy="130759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04088"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81344"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18462B0B-D248-4FFB-8695-AD7FA4B1284A}" type="datetime1">
              <a:rPr lang="en-US" smtClean="0"/>
              <a:t>4/21/25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677237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704087" y="929147"/>
            <a:ext cx="10689336" cy="79845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04088"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04088"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81344"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81344"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D0378EFB-9159-4510-B73F-4F0409ADE937}" type="datetime1">
              <a:rPr lang="en-US" smtClean="0"/>
              <a:t>4/21/25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404096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9BC9412-2452-4BED-A324-9D8C115361AD}" type="datetime1">
              <a:rPr lang="en-US" smtClean="0"/>
              <a:t>4/21/25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004883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5318F62-D251-40E8-A23C-F4CFE9FEAB41}" type="datetime1">
              <a:rPr lang="en-US" smtClean="0"/>
              <a:t>4/21/25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745950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704088" y="1069848"/>
            <a:ext cx="4093599" cy="1316736"/>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1069848"/>
            <a:ext cx="6172200" cy="47912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704088" y="2551176"/>
            <a:ext cx="4093599" cy="33192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44F76144-149E-4874-93A5-554A0357CF82}" type="datetime1">
              <a:rPr lang="en-US" smtClean="0"/>
              <a:t>4/21/25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060623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704088"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704088"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0BA65D8-0540-4835-AE5C-25D29DBA01BE}" type="datetime1">
              <a:rPr lang="en-US" smtClean="0"/>
              <a:t>4/21/25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2349767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14400"/>
            <a:ext cx="10691265" cy="13075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21992"/>
            <a:ext cx="10691265" cy="37398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49564" cy="365125"/>
          </a:xfrm>
          <a:prstGeom prst="rect">
            <a:avLst/>
          </a:prstGeom>
        </p:spPr>
        <p:txBody>
          <a:bodyPr vert="horz" lIns="91440" tIns="45720" rIns="91440" bIns="45720" rtlCol="0" anchor="ctr"/>
          <a:lstStyle>
            <a:lvl1pPr algn="r">
              <a:defRPr sz="1050">
                <a:solidFill>
                  <a:schemeClr val="tx1"/>
                </a:solidFill>
                <a:latin typeface="+mj-lt"/>
              </a:defRPr>
            </a:lvl1pPr>
          </a:lstStyle>
          <a:p>
            <a:fld id="{E31BA835-12AC-4E8F-955A-EA3F4DE2791F}" type="datetime1">
              <a:rPr lang="en-US" smtClean="0"/>
              <a:t>4/21/25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04088"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207252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5" r:id="rId6"/>
    <p:sldLayoutId id="2147483730" r:id="rId7"/>
    <p:sldLayoutId id="2147483731" r:id="rId8"/>
    <p:sldLayoutId id="2147483732" r:id="rId9"/>
    <p:sldLayoutId id="2147483734" r:id="rId10"/>
    <p:sldLayoutId id="2147483733" r:id="rId11"/>
  </p:sldLayoutIdLst>
  <p:hf sldNum="0"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16.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7.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18.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19.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notesSlide" Target="../notesSlides/notesSlide17.xml"/><Relationship Id="rId9" Type="http://schemas.microsoft.com/office/2007/relationships/diagramDrawing" Target="../diagrams/drawing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png"/><Relationship Id="rId5" Type="http://schemas.openxmlformats.org/officeDocument/2006/relationships/image" Target="../media/image28.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2.png"/><Relationship Id="rId4" Type="http://schemas.openxmlformats.org/officeDocument/2006/relationships/notesSlide" Target="../notesSlides/notesSlide20.xml"/><Relationship Id="rId9" Type="http://schemas.microsoft.com/office/2007/relationships/diagramDrawing" Target="../diagrams/drawing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2.png"/><Relationship Id="rId4" Type="http://schemas.openxmlformats.org/officeDocument/2006/relationships/notesSlide" Target="../notesSlides/notesSlide22.xml"/><Relationship Id="rId9" Type="http://schemas.microsoft.com/office/2007/relationships/diagramDrawing" Target="../diagrams/drawing4.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2.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2.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slideLayout" Target="../slideLayouts/slideLayout2.xml"/><Relationship Id="rId7" Type="http://schemas.openxmlformats.org/officeDocument/2006/relationships/diagramQuickStyle" Target="../diagrams/quickStyle5.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diagramLayout" Target="../diagrams/layout5.xml"/><Relationship Id="rId5" Type="http://schemas.openxmlformats.org/officeDocument/2006/relationships/diagramData" Target="../diagrams/data5.xml"/><Relationship Id="rId10" Type="http://schemas.openxmlformats.org/officeDocument/2006/relationships/image" Target="../media/image2.png"/><Relationship Id="rId4" Type="http://schemas.openxmlformats.org/officeDocument/2006/relationships/notesSlide" Target="../notesSlides/notesSlide25.xml"/><Relationship Id="rId9" Type="http://schemas.microsoft.com/office/2007/relationships/diagramDrawing" Target="../diagrams/drawing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2.png"/><Relationship Id="rId5" Type="http://schemas.openxmlformats.org/officeDocument/2006/relationships/image" Target="../media/image29.jpe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9.xml"/><Relationship Id="rId9" Type="http://schemas.microsoft.com/office/2007/relationships/diagramDrawing" Target="../diagrams/drawing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0" name="Straight Connector 2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4" name="Rectangle 33">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4E2D34-08E9-F371-E205-5C104683EC9C}"/>
              </a:ext>
            </a:extLst>
          </p:cNvPr>
          <p:cNvSpPr>
            <a:spLocks noGrp="1"/>
          </p:cNvSpPr>
          <p:nvPr>
            <p:ph type="title"/>
          </p:nvPr>
        </p:nvSpPr>
        <p:spPr>
          <a:xfrm>
            <a:off x="703400" y="908651"/>
            <a:ext cx="4937004" cy="4058682"/>
          </a:xfrm>
        </p:spPr>
        <p:txBody>
          <a:bodyPr vert="horz" lIns="91440" tIns="45720" rIns="91440" bIns="45720" rtlCol="0" anchor="t">
            <a:normAutofit/>
          </a:bodyPr>
          <a:lstStyle/>
          <a:p>
            <a:pPr>
              <a:lnSpc>
                <a:spcPct val="90000"/>
              </a:lnSpc>
            </a:pPr>
            <a:r>
              <a:rPr lang="en-US" sz="2600" dirty="0">
                <a:effectLst/>
              </a:rPr>
              <a:t>Predictive Movement Modeling Using HMMs and DBNs</a:t>
            </a:r>
            <a:br>
              <a:rPr lang="en-US" sz="2600" dirty="0">
                <a:effectLst/>
              </a:rPr>
            </a:br>
            <a:br>
              <a:rPr lang="en-US" sz="2600" dirty="0">
                <a:effectLst/>
              </a:rPr>
            </a:br>
            <a:br>
              <a:rPr lang="en-US" sz="2600" dirty="0">
                <a:effectLst/>
              </a:rPr>
            </a:br>
            <a:br>
              <a:rPr lang="en-US" sz="2600" dirty="0">
                <a:effectLst/>
              </a:rPr>
            </a:br>
            <a:br>
              <a:rPr lang="en-US" sz="2600" dirty="0"/>
            </a:br>
            <a:br>
              <a:rPr lang="en-US" sz="2600" dirty="0"/>
            </a:br>
            <a:br>
              <a:rPr lang="en-US" sz="2600" dirty="0"/>
            </a:br>
            <a:r>
              <a:rPr lang="en-US" sz="2600" dirty="0"/>
              <a:t>By Akash Rana</a:t>
            </a:r>
            <a:br>
              <a:rPr lang="en-US" sz="2600" dirty="0">
                <a:effectLst/>
              </a:rPr>
            </a:br>
            <a:endParaRPr lang="en-US" sz="2600" dirty="0"/>
          </a:p>
        </p:txBody>
      </p:sp>
      <p:cxnSp>
        <p:nvCxnSpPr>
          <p:cNvPr id="36" name="Straight Connector 35">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Picture 14" descr="One bar graph with a yellow sphere on top">
            <a:extLst>
              <a:ext uri="{FF2B5EF4-FFF2-40B4-BE49-F238E27FC236}">
                <a16:creationId xmlns:a16="http://schemas.microsoft.com/office/drawing/2014/main" id="{0BF612F9-DB31-5401-FE42-775332B01631}"/>
              </a:ext>
            </a:extLst>
          </p:cNvPr>
          <p:cNvPicPr>
            <a:picLocks noChangeAspect="1"/>
          </p:cNvPicPr>
          <p:nvPr/>
        </p:nvPicPr>
        <p:blipFill>
          <a:blip r:embed="rId5"/>
          <a:srcRect l="16003" r="26904" b="-1"/>
          <a:stretch/>
        </p:blipFill>
        <p:spPr>
          <a:xfrm>
            <a:off x="6326272" y="10"/>
            <a:ext cx="5865727" cy="6857990"/>
          </a:xfrm>
          <a:prstGeom prst="rect">
            <a:avLst/>
          </a:prstGeom>
        </p:spPr>
      </p:pic>
      <p:pic>
        <p:nvPicPr>
          <p:cNvPr id="21" name="Audio 20">
            <a:extLst>
              <a:ext uri="{FF2B5EF4-FFF2-40B4-BE49-F238E27FC236}">
                <a16:creationId xmlns:a16="http://schemas.microsoft.com/office/drawing/2014/main" id="{C7DF0E99-4539-3B8D-707E-144011C0CDB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76305894"/>
      </p:ext>
    </p:extLst>
  </p:cSld>
  <p:clrMapOvr>
    <a:masterClrMapping/>
  </p:clrMapOvr>
  <mc:AlternateContent xmlns:mc="http://schemas.openxmlformats.org/markup-compatibility/2006">
    <mc:Choice xmlns:p14="http://schemas.microsoft.com/office/powerpoint/2010/main" Requires="p14">
      <p:transition spd="slow" p14:dur="2000" advTm="25817"/>
    </mc:Choice>
    <mc:Fallback>
      <p:transition spd="slow" advTm="258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par>
                                <p:cTn id="7" presetID="10" presetClass="entr" presetSubtype="0" fill="hold" grpId="0" nodeType="withEffect">
                                  <p:stCondLst>
                                    <p:cond delay="5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1"/>
                </p:tgtEl>
              </p:cMediaNode>
            </p:audi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710FDB-0919-493E-8539-8240C23F1E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le 1">
            <a:extLst>
              <a:ext uri="{FF2B5EF4-FFF2-40B4-BE49-F238E27FC236}">
                <a16:creationId xmlns:a16="http://schemas.microsoft.com/office/drawing/2014/main" id="{2C4BD158-6FFB-07AD-55B2-B507C3DDCC74}"/>
              </a:ext>
            </a:extLst>
          </p:cNvPr>
          <p:cNvSpPr>
            <a:spLocks noGrp="1"/>
          </p:cNvSpPr>
          <p:nvPr>
            <p:ph type="title"/>
          </p:nvPr>
        </p:nvSpPr>
        <p:spPr>
          <a:xfrm>
            <a:off x="702129" y="914760"/>
            <a:ext cx="2806615" cy="3543764"/>
          </a:xfrm>
        </p:spPr>
        <p:txBody>
          <a:bodyPr>
            <a:normAutofit/>
          </a:bodyPr>
          <a:lstStyle/>
          <a:p>
            <a:r>
              <a:rPr lang="en-US" sz="3600" b="1" dirty="0"/>
              <a:t>Hidden Markov Model (HMM)</a:t>
            </a:r>
            <a:endParaRPr lang="en-US" sz="3600" dirty="0"/>
          </a:p>
        </p:txBody>
      </p:sp>
      <p:cxnSp>
        <p:nvCxnSpPr>
          <p:cNvPr id="10" name="Straight Connector 9">
            <a:extLst>
              <a:ext uri="{FF2B5EF4-FFF2-40B4-BE49-F238E27FC236}">
                <a16:creationId xmlns:a16="http://schemas.microsoft.com/office/drawing/2014/main" id="{22F20000-FD86-48F6-9363-FEC90C932D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B6B8340-CD09-5333-6292-F4D93E6824B4}"/>
              </a:ext>
            </a:extLst>
          </p:cNvPr>
          <p:cNvSpPr>
            <a:spLocks noGrp="1"/>
          </p:cNvSpPr>
          <p:nvPr>
            <p:ph idx="1"/>
          </p:nvPr>
        </p:nvSpPr>
        <p:spPr>
          <a:xfrm>
            <a:off x="3902149" y="978558"/>
            <a:ext cx="7591859" cy="5091495"/>
          </a:xfrm>
        </p:spPr>
        <p:txBody>
          <a:bodyPr>
            <a:normAutofit/>
          </a:bodyPr>
          <a:lstStyle/>
          <a:p>
            <a:pPr>
              <a:lnSpc>
                <a:spcPct val="100000"/>
              </a:lnSpc>
              <a:buNone/>
            </a:pPr>
            <a:r>
              <a:rPr lang="en-US" sz="1900" b="1" dirty="0"/>
              <a:t> What is an HMM?</a:t>
            </a:r>
          </a:p>
          <a:p>
            <a:pPr>
              <a:lnSpc>
                <a:spcPct val="100000"/>
              </a:lnSpc>
              <a:buFont typeface="Arial" panose="020B0604020202020204" pitchFamily="34" charset="0"/>
              <a:buChar char="•"/>
            </a:pPr>
            <a:r>
              <a:rPr lang="en-US" sz="1900" dirty="0"/>
              <a:t>A </a:t>
            </a:r>
            <a:r>
              <a:rPr lang="en-US" sz="1900" b="1" dirty="0"/>
              <a:t>probabilistic model</a:t>
            </a:r>
            <a:r>
              <a:rPr lang="en-US" sz="1900" dirty="0"/>
              <a:t> for </a:t>
            </a:r>
            <a:r>
              <a:rPr lang="en-US" sz="1900" b="1" dirty="0"/>
              <a:t>sequential data</a:t>
            </a:r>
            <a:r>
              <a:rPr lang="en-US" sz="1900" dirty="0"/>
              <a:t>.</a:t>
            </a:r>
          </a:p>
          <a:p>
            <a:pPr>
              <a:lnSpc>
                <a:spcPct val="100000"/>
              </a:lnSpc>
              <a:buFont typeface="Arial" panose="020B0604020202020204" pitchFamily="34" charset="0"/>
              <a:buChar char="•"/>
            </a:pPr>
            <a:r>
              <a:rPr lang="en-US" sz="1900" dirty="0"/>
              <a:t>Assumes there’s a </a:t>
            </a:r>
            <a:r>
              <a:rPr lang="en-US" sz="1900" b="1" dirty="0"/>
              <a:t>hidden internal state</a:t>
            </a:r>
            <a:r>
              <a:rPr lang="en-US" sz="1900" dirty="0"/>
              <a:t> at each time step (e.g., user’s intent or mood).</a:t>
            </a:r>
          </a:p>
          <a:p>
            <a:pPr>
              <a:lnSpc>
                <a:spcPct val="100000"/>
              </a:lnSpc>
              <a:buFont typeface="Arial" panose="020B0604020202020204" pitchFamily="34" charset="0"/>
              <a:buChar char="•"/>
            </a:pPr>
            <a:r>
              <a:rPr lang="en-US" sz="1900" dirty="0"/>
              <a:t>Each hidden state </a:t>
            </a:r>
            <a:r>
              <a:rPr lang="en-US" sz="1900" b="1" dirty="0"/>
              <a:t>emits an observable action</a:t>
            </a:r>
            <a:r>
              <a:rPr lang="en-US" sz="1900" dirty="0"/>
              <a:t>, like </a:t>
            </a:r>
            <a:r>
              <a:rPr lang="en-US" sz="1900" i="1" dirty="0"/>
              <a:t>(Cooking in Kitchen)</a:t>
            </a:r>
            <a:r>
              <a:rPr lang="en-US" sz="1900" dirty="0"/>
              <a:t> or </a:t>
            </a:r>
            <a:r>
              <a:rPr lang="en-US" sz="1900" i="1" dirty="0"/>
              <a:t>(Sleeping in Bedroom)</a:t>
            </a:r>
            <a:r>
              <a:rPr lang="en-US" sz="1900" dirty="0"/>
              <a:t>.</a:t>
            </a:r>
          </a:p>
          <a:p>
            <a:pPr>
              <a:lnSpc>
                <a:spcPct val="100000"/>
              </a:lnSpc>
              <a:buNone/>
            </a:pPr>
            <a:br>
              <a:rPr lang="en-US" sz="1900" dirty="0"/>
            </a:br>
            <a:endParaRPr lang="en-US" sz="1900" dirty="0"/>
          </a:p>
          <a:p>
            <a:pPr>
              <a:lnSpc>
                <a:spcPct val="100000"/>
              </a:lnSpc>
              <a:buNone/>
            </a:pPr>
            <a:r>
              <a:rPr lang="en-US" sz="1900" b="1" dirty="0"/>
              <a:t>🧠 Why HMM for This Project?</a:t>
            </a:r>
          </a:p>
          <a:p>
            <a:pPr>
              <a:lnSpc>
                <a:spcPct val="100000"/>
              </a:lnSpc>
              <a:buFont typeface="Arial" panose="020B0604020202020204" pitchFamily="34" charset="0"/>
              <a:buChar char="•"/>
            </a:pPr>
            <a:r>
              <a:rPr lang="en-US" sz="1900" dirty="0"/>
              <a:t>Models </a:t>
            </a:r>
            <a:r>
              <a:rPr lang="en-US" sz="1900" b="1" dirty="0"/>
              <a:t>temporal dependencies</a:t>
            </a:r>
            <a:r>
              <a:rPr lang="en-US" sz="1900" dirty="0"/>
              <a:t> in user behavior.</a:t>
            </a:r>
          </a:p>
          <a:p>
            <a:pPr>
              <a:lnSpc>
                <a:spcPct val="100000"/>
              </a:lnSpc>
              <a:buFont typeface="Arial" panose="020B0604020202020204" pitchFamily="34" charset="0"/>
              <a:buChar char="•"/>
            </a:pPr>
            <a:r>
              <a:rPr lang="en-US" sz="1900" dirty="0"/>
              <a:t>Separates </a:t>
            </a:r>
            <a:r>
              <a:rPr lang="en-US" sz="1900" b="1" dirty="0"/>
              <a:t>what is observed</a:t>
            </a:r>
            <a:r>
              <a:rPr lang="en-US" sz="1900" dirty="0"/>
              <a:t> (activity, location) from </a:t>
            </a:r>
            <a:r>
              <a:rPr lang="en-US" sz="1900" b="1" dirty="0"/>
              <a:t>what is inferred</a:t>
            </a:r>
            <a:r>
              <a:rPr lang="en-US" sz="1900" dirty="0"/>
              <a:t> (intent).</a:t>
            </a:r>
          </a:p>
          <a:p>
            <a:pPr>
              <a:lnSpc>
                <a:spcPct val="100000"/>
              </a:lnSpc>
              <a:buFont typeface="Arial" panose="020B0604020202020204" pitchFamily="34" charset="0"/>
              <a:buChar char="•"/>
            </a:pPr>
            <a:r>
              <a:rPr lang="en-US" sz="1900" dirty="0"/>
              <a:t>Can </a:t>
            </a:r>
            <a:r>
              <a:rPr lang="en-US" sz="1900" b="1" dirty="0"/>
              <a:t>learn from sequences</a:t>
            </a:r>
            <a:r>
              <a:rPr lang="en-US" sz="1900" dirty="0"/>
              <a:t> and predict the next most likely user state.</a:t>
            </a:r>
          </a:p>
          <a:p>
            <a:pPr>
              <a:lnSpc>
                <a:spcPct val="100000"/>
              </a:lnSpc>
            </a:pPr>
            <a:endParaRPr lang="en-US" sz="1900" dirty="0"/>
          </a:p>
        </p:txBody>
      </p:sp>
      <p:cxnSp>
        <p:nvCxnSpPr>
          <p:cNvPr id="12" name="Straight Connector 11">
            <a:extLst>
              <a:ext uri="{FF2B5EF4-FFF2-40B4-BE49-F238E27FC236}">
                <a16:creationId xmlns:a16="http://schemas.microsoft.com/office/drawing/2014/main" id="{872AE332-6ACA-45BE-875F-91A291D4A4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Audio 17">
            <a:extLst>
              <a:ext uri="{FF2B5EF4-FFF2-40B4-BE49-F238E27FC236}">
                <a16:creationId xmlns:a16="http://schemas.microsoft.com/office/drawing/2014/main" id="{D3561CDB-7E3A-810E-A8B4-4A2AE99CF7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52636979"/>
      </p:ext>
    </p:extLst>
  </p:cSld>
  <p:clrMapOvr>
    <a:masterClrMapping/>
  </p:clrMapOvr>
  <mc:AlternateContent xmlns:mc="http://schemas.openxmlformats.org/markup-compatibility/2006">
    <mc:Choice xmlns:p14="http://schemas.microsoft.com/office/powerpoint/2010/main" Requires="p14">
      <p:transition spd="slow" p14:dur="2000" advTm="58773"/>
    </mc:Choice>
    <mc:Fallback>
      <p:transition spd="slow" advTm="587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C86D52-5D31-01A9-460E-0B27AE16FBF8}"/>
              </a:ext>
            </a:extLst>
          </p:cNvPr>
          <p:cNvSpPr>
            <a:spLocks noGrp="1"/>
          </p:cNvSpPr>
          <p:nvPr>
            <p:ph type="title"/>
          </p:nvPr>
        </p:nvSpPr>
        <p:spPr>
          <a:xfrm>
            <a:off x="5742672" y="909638"/>
            <a:ext cx="5848694" cy="1318062"/>
          </a:xfrm>
        </p:spPr>
        <p:txBody>
          <a:bodyPr>
            <a:normAutofit/>
          </a:bodyPr>
          <a:lstStyle/>
          <a:p>
            <a:r>
              <a:rPr lang="en-US" b="1" dirty="0"/>
              <a:t>Model Structure</a:t>
            </a:r>
            <a:br>
              <a:rPr lang="en-US" b="1" dirty="0"/>
            </a:br>
            <a:endParaRPr lang="en-US" dirty="0"/>
          </a:p>
        </p:txBody>
      </p:sp>
      <p:pic>
        <p:nvPicPr>
          <p:cNvPr id="7" name="Graphic 6" descr="Sleep">
            <a:extLst>
              <a:ext uri="{FF2B5EF4-FFF2-40B4-BE49-F238E27FC236}">
                <a16:creationId xmlns:a16="http://schemas.microsoft.com/office/drawing/2014/main" id="{04AD548A-45A7-947D-2880-51D64362F59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00101" y="1679090"/>
            <a:ext cx="4455010" cy="4455010"/>
          </a:xfrm>
          <a:prstGeom prst="rect">
            <a:avLst/>
          </a:prstGeom>
        </p:spPr>
      </p:pic>
      <p:cxnSp>
        <p:nvCxnSpPr>
          <p:cNvPr id="12" name="Straight Connector 11">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80661" y="723900"/>
            <a:ext cx="16002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C726418-8126-29F0-D244-E0871C42F446}"/>
              </a:ext>
            </a:extLst>
          </p:cNvPr>
          <p:cNvSpPr>
            <a:spLocks noGrp="1"/>
          </p:cNvSpPr>
          <p:nvPr>
            <p:ph idx="1"/>
          </p:nvPr>
        </p:nvSpPr>
        <p:spPr>
          <a:xfrm>
            <a:off x="5742672" y="2276474"/>
            <a:ext cx="5848694" cy="3885027"/>
          </a:xfrm>
        </p:spPr>
        <p:txBody>
          <a:bodyPr>
            <a:normAutofit/>
          </a:bodyPr>
          <a:lstStyle/>
          <a:p>
            <a:pPr>
              <a:buNone/>
            </a:pPr>
            <a:r>
              <a:rPr lang="en-US" b="1" dirty="0"/>
              <a:t>States (S)</a:t>
            </a:r>
            <a:r>
              <a:rPr lang="en-US" dirty="0"/>
              <a:t>: Hidden states (e.g., Active, Hungry, Sleepy)</a:t>
            </a:r>
          </a:p>
          <a:p>
            <a:pPr>
              <a:buFont typeface="Arial" panose="020B0604020202020204" pitchFamily="34" charset="0"/>
              <a:buChar char="•"/>
            </a:pPr>
            <a:r>
              <a:rPr lang="en-US" b="1" dirty="0"/>
              <a:t>Observations (O)</a:t>
            </a:r>
            <a:r>
              <a:rPr lang="en-US" dirty="0"/>
              <a:t>: Observable events (e.g., Walking in Hallway)</a:t>
            </a:r>
          </a:p>
          <a:p>
            <a:pPr>
              <a:buFont typeface="Arial" panose="020B0604020202020204" pitchFamily="34" charset="0"/>
              <a:buChar char="•"/>
            </a:pPr>
            <a:r>
              <a:rPr lang="en-US" b="1" dirty="0"/>
              <a:t>Transition Probabilities (A)</a:t>
            </a:r>
            <a:r>
              <a:rPr lang="en-US" dirty="0"/>
              <a:t>:</a:t>
            </a:r>
          </a:p>
          <a:p>
            <a:pPr>
              <a:buFont typeface="Arial" panose="020B0604020202020204" pitchFamily="34" charset="0"/>
              <a:buChar char="•"/>
            </a:pPr>
            <a:r>
              <a:rPr lang="en-US" dirty="0"/>
              <a:t>P(</a:t>
            </a:r>
            <a:r>
              <a:rPr lang="en-US" dirty="0" err="1"/>
              <a:t>S_t</a:t>
            </a:r>
            <a:r>
              <a:rPr lang="en-US" dirty="0"/>
              <a:t> \mid S_{t-1})</a:t>
            </a:r>
          </a:p>
          <a:p>
            <a:pPr>
              <a:buFont typeface="Arial" panose="020B0604020202020204" pitchFamily="34" charset="0"/>
              <a:buChar char="•"/>
            </a:pPr>
            <a:r>
              <a:rPr lang="en-US" b="1" dirty="0"/>
              <a:t>Emission Probabilities (B)</a:t>
            </a:r>
            <a:r>
              <a:rPr lang="en-US" dirty="0"/>
              <a:t>:</a:t>
            </a:r>
          </a:p>
          <a:p>
            <a:pPr>
              <a:buFont typeface="Arial" panose="020B0604020202020204" pitchFamily="34" charset="0"/>
              <a:buChar char="•"/>
            </a:pPr>
            <a:r>
              <a:rPr lang="en-US" dirty="0"/>
              <a:t>P(</a:t>
            </a:r>
            <a:r>
              <a:rPr lang="en-US" dirty="0" err="1"/>
              <a:t>O_t</a:t>
            </a:r>
            <a:r>
              <a:rPr lang="en-US" dirty="0"/>
              <a:t> \mid </a:t>
            </a:r>
            <a:r>
              <a:rPr lang="en-US" dirty="0" err="1"/>
              <a:t>S_t</a:t>
            </a:r>
            <a:r>
              <a:rPr lang="en-US" dirty="0"/>
              <a:t>)</a:t>
            </a:r>
          </a:p>
          <a:p>
            <a:pPr>
              <a:buFont typeface="Arial" panose="020B0604020202020204" pitchFamily="34" charset="0"/>
              <a:buChar char="•"/>
            </a:pPr>
            <a:r>
              <a:rPr lang="en-US" b="1" dirty="0"/>
              <a:t>Initial State Distribution (</a:t>
            </a:r>
            <a:r>
              <a:rPr lang="el-GR" b="1" dirty="0"/>
              <a:t>π)</a:t>
            </a:r>
            <a:endParaRPr lang="el-GR" dirty="0"/>
          </a:p>
          <a:p>
            <a:endParaRPr lang="en-US" dirty="0"/>
          </a:p>
        </p:txBody>
      </p:sp>
      <p:pic>
        <p:nvPicPr>
          <p:cNvPr id="14" name="Audio 13">
            <a:extLst>
              <a:ext uri="{FF2B5EF4-FFF2-40B4-BE49-F238E27FC236}">
                <a16:creationId xmlns:a16="http://schemas.microsoft.com/office/drawing/2014/main" id="{BD0FCCC7-4CA9-AC4D-D2DD-1FC37299BF3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76542102"/>
      </p:ext>
    </p:extLst>
  </p:cSld>
  <p:clrMapOvr>
    <a:masterClrMapping/>
  </p:clrMapOvr>
  <mc:AlternateContent xmlns:mc="http://schemas.openxmlformats.org/markup-compatibility/2006">
    <mc:Choice xmlns:p14="http://schemas.microsoft.com/office/powerpoint/2010/main" Requires="p14">
      <p:transition spd="slow" p14:dur="2000" advTm="90981"/>
    </mc:Choice>
    <mc:Fallback>
      <p:transition spd="slow" advTm="909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50BCD-AE23-972B-B31E-CDA0A6F2E4A5}"/>
              </a:ext>
            </a:extLst>
          </p:cNvPr>
          <p:cNvSpPr>
            <a:spLocks noGrp="1"/>
          </p:cNvSpPr>
          <p:nvPr>
            <p:ph type="title"/>
          </p:nvPr>
        </p:nvSpPr>
        <p:spPr>
          <a:xfrm>
            <a:off x="1425466" y="770884"/>
            <a:ext cx="10691265" cy="1307592"/>
          </a:xfrm>
        </p:spPr>
        <p:txBody>
          <a:bodyPr>
            <a:normAutofit/>
          </a:bodyPr>
          <a:lstStyle/>
          <a:p>
            <a:r>
              <a:rPr lang="en-US" b="1" dirty="0"/>
              <a:t>Key Algorithms Used</a:t>
            </a:r>
            <a:endParaRPr lang="en-US" dirty="0"/>
          </a:p>
        </p:txBody>
      </p:sp>
      <p:sp>
        <p:nvSpPr>
          <p:cNvPr id="3" name="Content Placeholder 2">
            <a:extLst>
              <a:ext uri="{FF2B5EF4-FFF2-40B4-BE49-F238E27FC236}">
                <a16:creationId xmlns:a16="http://schemas.microsoft.com/office/drawing/2014/main" id="{8668F24B-8A60-9BF0-A6D7-9B12BC61CD7F}"/>
              </a:ext>
            </a:extLst>
          </p:cNvPr>
          <p:cNvSpPr>
            <a:spLocks noGrp="1"/>
          </p:cNvSpPr>
          <p:nvPr>
            <p:ph idx="1"/>
          </p:nvPr>
        </p:nvSpPr>
        <p:spPr>
          <a:xfrm>
            <a:off x="1425466" y="2078476"/>
            <a:ext cx="6268876" cy="1591725"/>
          </a:xfrm>
        </p:spPr>
        <p:txBody>
          <a:bodyPr>
            <a:normAutofit fontScale="92500" lnSpcReduction="10000"/>
          </a:bodyPr>
          <a:lstStyle/>
          <a:p>
            <a:pPr>
              <a:buFont typeface="Arial" panose="020B0604020202020204" pitchFamily="34" charset="0"/>
              <a:buChar char="•"/>
            </a:pPr>
            <a:r>
              <a:rPr lang="en-US" b="1" dirty="0"/>
              <a:t>Forward-Backward</a:t>
            </a:r>
            <a:r>
              <a:rPr lang="en-US" dirty="0"/>
              <a:t>: Computes likelihood over time.</a:t>
            </a:r>
          </a:p>
          <a:p>
            <a:pPr>
              <a:buFont typeface="Arial" panose="020B0604020202020204" pitchFamily="34" charset="0"/>
              <a:buChar char="•"/>
            </a:pPr>
            <a:r>
              <a:rPr lang="en-US" b="1" dirty="0"/>
              <a:t>Baum-Welch</a:t>
            </a:r>
            <a:r>
              <a:rPr lang="en-US" dirty="0"/>
              <a:t>: Trains the model using EM algorithm.</a:t>
            </a:r>
          </a:p>
          <a:p>
            <a:pPr>
              <a:buFont typeface="Arial" panose="020B0604020202020204" pitchFamily="34" charset="0"/>
              <a:buChar char="•"/>
            </a:pPr>
            <a:r>
              <a:rPr lang="en-US" b="1" dirty="0"/>
              <a:t>Viterbi</a:t>
            </a:r>
            <a:r>
              <a:rPr lang="en-US" dirty="0"/>
              <a:t>: Finds the most likely hidden state sequence.</a:t>
            </a:r>
            <a:br>
              <a:rPr lang="en-US" dirty="0"/>
            </a:br>
            <a:endParaRPr lang="en-US" dirty="0"/>
          </a:p>
        </p:txBody>
      </p:sp>
      <p:sp>
        <p:nvSpPr>
          <p:cNvPr id="4" name="TextBox 3">
            <a:extLst>
              <a:ext uri="{FF2B5EF4-FFF2-40B4-BE49-F238E27FC236}">
                <a16:creationId xmlns:a16="http://schemas.microsoft.com/office/drawing/2014/main" id="{03933DAF-B512-DCBD-17FD-2899E4F5C6E1}"/>
              </a:ext>
            </a:extLst>
          </p:cNvPr>
          <p:cNvSpPr txBox="1"/>
          <p:nvPr/>
        </p:nvSpPr>
        <p:spPr>
          <a:xfrm>
            <a:off x="6096000" y="4262666"/>
            <a:ext cx="6258622" cy="923330"/>
          </a:xfrm>
          <a:prstGeom prst="rect">
            <a:avLst/>
          </a:prstGeom>
          <a:noFill/>
        </p:spPr>
        <p:txBody>
          <a:bodyPr wrap="square" rtlCol="0">
            <a:spAutoFit/>
          </a:bodyPr>
          <a:lstStyle/>
          <a:p>
            <a:r>
              <a:rPr lang="en-US" dirty="0"/>
              <a:t>[Sleepy] --(0.7)--&gt; [Hungry] --(0.6)--&gt; [Active]</a:t>
            </a:r>
          </a:p>
          <a:p>
            <a:r>
              <a:rPr lang="en-US" dirty="0"/>
              <a:t>   |                             |                              |</a:t>
            </a:r>
          </a:p>
          <a:p>
            <a:r>
              <a:rPr lang="en-US" dirty="0"/>
              <a:t>'Sleeping'             'Cooking’                'Walking'</a:t>
            </a:r>
          </a:p>
        </p:txBody>
      </p:sp>
      <p:sp>
        <p:nvSpPr>
          <p:cNvPr id="5" name="TextBox 4">
            <a:extLst>
              <a:ext uri="{FF2B5EF4-FFF2-40B4-BE49-F238E27FC236}">
                <a16:creationId xmlns:a16="http://schemas.microsoft.com/office/drawing/2014/main" id="{08563E14-233B-2C28-38F7-3C0BDA894542}"/>
              </a:ext>
            </a:extLst>
          </p:cNvPr>
          <p:cNvSpPr txBox="1"/>
          <p:nvPr/>
        </p:nvSpPr>
        <p:spPr>
          <a:xfrm>
            <a:off x="1520732" y="4283519"/>
            <a:ext cx="4055327" cy="923330"/>
          </a:xfrm>
          <a:prstGeom prst="rect">
            <a:avLst/>
          </a:prstGeom>
          <a:noFill/>
        </p:spPr>
        <p:txBody>
          <a:bodyPr wrap="square" rtlCol="0">
            <a:spAutoFit/>
          </a:bodyPr>
          <a:lstStyle/>
          <a:p>
            <a:pPr marL="285750" indent="-285750">
              <a:buFont typeface="Arial" panose="020B0604020202020204" pitchFamily="34" charset="0"/>
              <a:buChar char="•"/>
            </a:pPr>
            <a:r>
              <a:rPr lang="en-US" dirty="0"/>
              <a:t>Each box = hidden state	</a:t>
            </a:r>
          </a:p>
          <a:p>
            <a:pPr marL="285750" indent="-285750">
              <a:buFont typeface="Arial" panose="020B0604020202020204" pitchFamily="34" charset="0"/>
              <a:buChar char="•"/>
            </a:pPr>
            <a:r>
              <a:rPr lang="en-US" dirty="0"/>
              <a:t>Arrows = transition probabilities	</a:t>
            </a:r>
          </a:p>
          <a:p>
            <a:pPr marL="285750" indent="-285750">
              <a:buFont typeface="Arial" panose="020B0604020202020204" pitchFamily="34" charset="0"/>
              <a:buChar char="•"/>
            </a:pPr>
            <a:r>
              <a:rPr lang="en-US" dirty="0"/>
              <a:t>Each state emits an observation</a:t>
            </a:r>
          </a:p>
        </p:txBody>
      </p:sp>
      <p:pic>
        <p:nvPicPr>
          <p:cNvPr id="11" name="Audio 10">
            <a:extLst>
              <a:ext uri="{FF2B5EF4-FFF2-40B4-BE49-F238E27FC236}">
                <a16:creationId xmlns:a16="http://schemas.microsoft.com/office/drawing/2014/main" id="{A3713E51-A7F7-65E6-D0BA-3E2B1AEAF2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55530359"/>
      </p:ext>
    </p:extLst>
  </p:cSld>
  <p:clrMapOvr>
    <a:masterClrMapping/>
  </p:clrMapOvr>
  <mc:AlternateContent xmlns:mc="http://schemas.openxmlformats.org/markup-compatibility/2006">
    <mc:Choice xmlns:p14="http://schemas.microsoft.com/office/powerpoint/2010/main" Requires="p14">
      <p:transition spd="slow" p14:dur="2000" advTm="18570"/>
    </mc:Choice>
    <mc:Fallback>
      <p:transition spd="slow" advTm="18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 program&#10;&#10;AI-generated content may be incorrect.">
            <a:extLst>
              <a:ext uri="{FF2B5EF4-FFF2-40B4-BE49-F238E27FC236}">
                <a16:creationId xmlns:a16="http://schemas.microsoft.com/office/drawing/2014/main" id="{27DFE18E-44E3-C5E8-44D4-919537770171}"/>
              </a:ext>
            </a:extLst>
          </p:cNvPr>
          <p:cNvPicPr>
            <a:picLocks noGrp="1" noChangeAspect="1"/>
          </p:cNvPicPr>
          <p:nvPr>
            <p:ph idx="1"/>
          </p:nvPr>
        </p:nvPicPr>
        <p:blipFill>
          <a:blip r:embed="rId5"/>
          <a:stretch>
            <a:fillRect/>
          </a:stretch>
        </p:blipFill>
        <p:spPr>
          <a:xfrm>
            <a:off x="2083279" y="406400"/>
            <a:ext cx="8025441" cy="5196474"/>
          </a:xfrm>
          <a:prstGeom prst="rect">
            <a:avLst/>
          </a:prstGeom>
        </p:spPr>
      </p:pic>
      <p:cxnSp>
        <p:nvCxnSpPr>
          <p:cNvPr id="16" name="Straight Connector 15">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69770" y="5719083"/>
            <a:ext cx="82296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Audio 12">
            <a:extLst>
              <a:ext uri="{FF2B5EF4-FFF2-40B4-BE49-F238E27FC236}">
                <a16:creationId xmlns:a16="http://schemas.microsoft.com/office/drawing/2014/main" id="{236ABF8F-858E-77C9-9215-D3A7CE9AD0F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91843812"/>
      </p:ext>
    </p:extLst>
  </p:cSld>
  <p:clrMapOvr>
    <a:masterClrMapping/>
  </p:clrMapOvr>
  <mc:AlternateContent xmlns:mc="http://schemas.openxmlformats.org/markup-compatibility/2006">
    <mc:Choice xmlns:p14="http://schemas.microsoft.com/office/powerpoint/2010/main" Requires="p14">
      <p:transition spd="slow" p14:dur="2000" advTm="138504"/>
    </mc:Choice>
    <mc:Fallback>
      <p:transition spd="slow" advTm="138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white paper with black text&#10;&#10;AI-generated content may be incorrect.">
            <a:extLst>
              <a:ext uri="{FF2B5EF4-FFF2-40B4-BE49-F238E27FC236}">
                <a16:creationId xmlns:a16="http://schemas.microsoft.com/office/drawing/2014/main" id="{4E768CF3-39C9-1FEC-F301-83C40394E999}"/>
              </a:ext>
            </a:extLst>
          </p:cNvPr>
          <p:cNvPicPr>
            <a:picLocks noGrp="1" noChangeAspect="1"/>
          </p:cNvPicPr>
          <p:nvPr>
            <p:ph idx="1"/>
          </p:nvPr>
        </p:nvPicPr>
        <p:blipFill>
          <a:blip r:embed="rId5"/>
          <a:stretch>
            <a:fillRect/>
          </a:stretch>
        </p:blipFill>
        <p:spPr>
          <a:xfrm>
            <a:off x="1969770" y="1765480"/>
            <a:ext cx="8252460" cy="3837394"/>
          </a:xfrm>
          <a:prstGeom prst="rect">
            <a:avLst/>
          </a:prstGeom>
        </p:spPr>
      </p:pic>
      <p:cxnSp>
        <p:nvCxnSpPr>
          <p:cNvPr id="23" name="Straight Connector 2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69770" y="5719083"/>
            <a:ext cx="82296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24" name="Audio 23">
            <a:extLst>
              <a:ext uri="{FF2B5EF4-FFF2-40B4-BE49-F238E27FC236}">
                <a16:creationId xmlns:a16="http://schemas.microsoft.com/office/drawing/2014/main" id="{6CC8B044-4094-1310-DD85-2EBE4AF76BE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23495717"/>
      </p:ext>
    </p:extLst>
  </p:cSld>
  <p:clrMapOvr>
    <a:masterClrMapping/>
  </p:clrMapOvr>
  <mc:AlternateContent xmlns:mc="http://schemas.openxmlformats.org/markup-compatibility/2006">
    <mc:Choice xmlns:p14="http://schemas.microsoft.com/office/powerpoint/2010/main" Requires="p14">
      <p:transition spd="slow" p14:dur="2000" advTm="140449"/>
    </mc:Choice>
    <mc:Fallback>
      <p:transition spd="slow" advTm="140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AI-generated content may be incorrect.">
            <a:extLst>
              <a:ext uri="{FF2B5EF4-FFF2-40B4-BE49-F238E27FC236}">
                <a16:creationId xmlns:a16="http://schemas.microsoft.com/office/drawing/2014/main" id="{6B20D794-8675-90BF-F9E3-CB1BBA8621D5}"/>
              </a:ext>
            </a:extLst>
          </p:cNvPr>
          <p:cNvPicPr>
            <a:picLocks noGrp="1" noChangeAspect="1"/>
          </p:cNvPicPr>
          <p:nvPr>
            <p:ph idx="1"/>
          </p:nvPr>
        </p:nvPicPr>
        <p:blipFill>
          <a:blip r:embed="rId5"/>
          <a:stretch>
            <a:fillRect/>
          </a:stretch>
        </p:blipFill>
        <p:spPr>
          <a:xfrm>
            <a:off x="2316746" y="406400"/>
            <a:ext cx="7558507" cy="5196474"/>
          </a:xfrm>
          <a:prstGeom prst="rect">
            <a:avLst/>
          </a:prstGeom>
        </p:spPr>
      </p:pic>
      <p:cxnSp>
        <p:nvCxnSpPr>
          <p:cNvPr id="16" name="Straight Connector 15">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69770" y="5719083"/>
            <a:ext cx="82296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Audio 12">
            <a:extLst>
              <a:ext uri="{FF2B5EF4-FFF2-40B4-BE49-F238E27FC236}">
                <a16:creationId xmlns:a16="http://schemas.microsoft.com/office/drawing/2014/main" id="{E0B44C7C-F76E-806F-67AD-74742C99211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60732348"/>
      </p:ext>
    </p:extLst>
  </p:cSld>
  <p:clrMapOvr>
    <a:masterClrMapping/>
  </p:clrMapOvr>
  <mc:AlternateContent xmlns:mc="http://schemas.openxmlformats.org/markup-compatibility/2006">
    <mc:Choice xmlns:p14="http://schemas.microsoft.com/office/powerpoint/2010/main" Requires="p14">
      <p:transition spd="slow" p14:dur="2000" advTm="210429"/>
    </mc:Choice>
    <mc:Fallback>
      <p:transition spd="slow" advTm="210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8" name="Straight Connector 17">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0" name="Rectangle 19">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aper with text and symbols&#10;&#10;AI-generated content may be incorrect.">
            <a:extLst>
              <a:ext uri="{FF2B5EF4-FFF2-40B4-BE49-F238E27FC236}">
                <a16:creationId xmlns:a16="http://schemas.microsoft.com/office/drawing/2014/main" id="{F49B1E3A-3C98-0D47-00CC-C0F5F76A14F8}"/>
              </a:ext>
            </a:extLst>
          </p:cNvPr>
          <p:cNvPicPr>
            <a:picLocks noGrp="1" noChangeAspect="1"/>
          </p:cNvPicPr>
          <p:nvPr>
            <p:ph idx="1"/>
          </p:nvPr>
        </p:nvPicPr>
        <p:blipFill>
          <a:blip r:embed="rId5"/>
          <a:stretch>
            <a:fillRect/>
          </a:stretch>
        </p:blipFill>
        <p:spPr>
          <a:xfrm>
            <a:off x="2631684" y="406400"/>
            <a:ext cx="6928632" cy="5196474"/>
          </a:xfrm>
          <a:prstGeom prst="rect">
            <a:avLst/>
          </a:prstGeom>
        </p:spPr>
      </p:pic>
      <p:cxnSp>
        <p:nvCxnSpPr>
          <p:cNvPr id="21" name="Straight Connector 2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69770" y="5719083"/>
            <a:ext cx="82296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Audio 14">
            <a:extLst>
              <a:ext uri="{FF2B5EF4-FFF2-40B4-BE49-F238E27FC236}">
                <a16:creationId xmlns:a16="http://schemas.microsoft.com/office/drawing/2014/main" id="{AA3C9D88-3366-AD4B-CEEE-AE169D00C4D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39149087"/>
      </p:ext>
    </p:extLst>
  </p:cSld>
  <p:clrMapOvr>
    <a:masterClrMapping/>
  </p:clrMapOvr>
  <mc:AlternateContent xmlns:mc="http://schemas.openxmlformats.org/markup-compatibility/2006">
    <mc:Choice xmlns:p14="http://schemas.microsoft.com/office/powerpoint/2010/main" Requires="p14">
      <p:transition spd="slow" p14:dur="2000" advTm="14506"/>
    </mc:Choice>
    <mc:Fallback>
      <p:transition spd="slow" advTm="145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7D6BC-0DEE-B0DC-8183-DA05F4DB87E7}"/>
              </a:ext>
            </a:extLst>
          </p:cNvPr>
          <p:cNvSpPr>
            <a:spLocks noGrp="1"/>
          </p:cNvSpPr>
          <p:nvPr>
            <p:ph type="title"/>
          </p:nvPr>
        </p:nvSpPr>
        <p:spPr/>
        <p:txBody>
          <a:bodyPr>
            <a:normAutofit fontScale="90000"/>
          </a:bodyPr>
          <a:lstStyle/>
          <a:p>
            <a:r>
              <a:rPr lang="en-US" b="1"/>
              <a:t>DYnamic Bayesian Network (DBN)</a:t>
            </a:r>
            <a:br>
              <a:rPr lang="en-US" b="1"/>
            </a:br>
            <a:endParaRPr lang="en-US" dirty="0"/>
          </a:p>
        </p:txBody>
      </p:sp>
      <p:graphicFrame>
        <p:nvGraphicFramePr>
          <p:cNvPr id="9" name="Content Placeholder 2">
            <a:extLst>
              <a:ext uri="{FF2B5EF4-FFF2-40B4-BE49-F238E27FC236}">
                <a16:creationId xmlns:a16="http://schemas.microsoft.com/office/drawing/2014/main" id="{D8A1DFF9-03AD-1C05-F413-F293C13CD231}"/>
              </a:ext>
            </a:extLst>
          </p:cNvPr>
          <p:cNvGraphicFramePr>
            <a:graphicFrameLocks noGrp="1"/>
          </p:cNvGraphicFramePr>
          <p:nvPr>
            <p:ph idx="1"/>
            <p:extLst>
              <p:ext uri="{D42A27DB-BD31-4B8C-83A1-F6EECF244321}">
                <p14:modId xmlns:p14="http://schemas.microsoft.com/office/powerpoint/2010/main" val="180740441"/>
              </p:ext>
            </p:extLst>
          </p:nvPr>
        </p:nvGraphicFramePr>
        <p:xfrm>
          <a:off x="800100" y="2203704"/>
          <a:ext cx="5991111" cy="373989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TextBox 3">
            <a:extLst>
              <a:ext uri="{FF2B5EF4-FFF2-40B4-BE49-F238E27FC236}">
                <a16:creationId xmlns:a16="http://schemas.microsoft.com/office/drawing/2014/main" id="{73D9AF16-6C6C-BCB8-397F-CACF6C553A98}"/>
              </a:ext>
            </a:extLst>
          </p:cNvPr>
          <p:cNvSpPr txBox="1"/>
          <p:nvPr/>
        </p:nvSpPr>
        <p:spPr>
          <a:xfrm>
            <a:off x="7426036" y="1898073"/>
            <a:ext cx="4197928" cy="3139321"/>
          </a:xfrm>
          <a:prstGeom prst="rect">
            <a:avLst/>
          </a:prstGeom>
          <a:noFill/>
        </p:spPr>
        <p:txBody>
          <a:bodyPr wrap="square" rtlCol="0">
            <a:spAutoFit/>
          </a:bodyPr>
          <a:lstStyle/>
          <a:p>
            <a:pPr>
              <a:buNone/>
            </a:pPr>
            <a:r>
              <a:rPr lang="en-US" b="1" dirty="0"/>
              <a:t>🧠 Motivation</a:t>
            </a:r>
          </a:p>
          <a:p>
            <a:pPr>
              <a:buFont typeface="Arial" panose="020B0604020202020204" pitchFamily="34" charset="0"/>
              <a:buChar char="•"/>
            </a:pPr>
            <a:r>
              <a:rPr lang="en-US" dirty="0"/>
              <a:t>HMM predicts sequence based on </a:t>
            </a:r>
            <a:r>
              <a:rPr lang="en-US" i="1" dirty="0"/>
              <a:t>(activity, location)</a:t>
            </a:r>
            <a:r>
              <a:rPr lang="en-US" dirty="0"/>
              <a:t> only.</a:t>
            </a:r>
          </a:p>
          <a:p>
            <a:pPr>
              <a:buFont typeface="Arial" panose="020B0604020202020204" pitchFamily="34" charset="0"/>
              <a:buChar char="•"/>
            </a:pPr>
            <a:endParaRPr lang="en-US" dirty="0"/>
          </a:p>
          <a:p>
            <a:pPr>
              <a:buFont typeface="Arial" panose="020B0604020202020204" pitchFamily="34" charset="0"/>
              <a:buChar char="•"/>
            </a:pPr>
            <a:r>
              <a:rPr lang="en-US" dirty="0"/>
              <a:t>Human behavior is influenced by </a:t>
            </a:r>
            <a:r>
              <a:rPr lang="en-US" b="1" dirty="0"/>
              <a:t>external context</a:t>
            </a:r>
            <a:r>
              <a:rPr lang="en-US" dirty="0"/>
              <a:t> (e.g., people eat mostly at evening, sleep at night).</a:t>
            </a:r>
          </a:p>
          <a:p>
            <a:endParaRPr lang="en-US" dirty="0"/>
          </a:p>
          <a:p>
            <a:pPr>
              <a:buFont typeface="Arial" panose="020B0604020202020204" pitchFamily="34" charset="0"/>
              <a:buChar char="•"/>
            </a:pPr>
            <a:r>
              <a:rPr lang="en-US" dirty="0"/>
              <a:t>DBN allows us to learn and reason with </a:t>
            </a:r>
            <a:r>
              <a:rPr lang="en-US" b="1" dirty="0"/>
              <a:t>contextual correlations</a:t>
            </a:r>
            <a:r>
              <a:rPr lang="en-US" dirty="0"/>
              <a:t>.</a:t>
            </a:r>
          </a:p>
          <a:p>
            <a:endParaRPr lang="en-US" dirty="0"/>
          </a:p>
        </p:txBody>
      </p:sp>
      <p:pic>
        <p:nvPicPr>
          <p:cNvPr id="25" name="Audio 24">
            <a:extLst>
              <a:ext uri="{FF2B5EF4-FFF2-40B4-BE49-F238E27FC236}">
                <a16:creationId xmlns:a16="http://schemas.microsoft.com/office/drawing/2014/main" id="{3819E98B-6E67-4A17-47DD-A49E6677042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53192793"/>
      </p:ext>
    </p:extLst>
  </p:cSld>
  <p:clrMapOvr>
    <a:masterClrMapping/>
  </p:clrMapOvr>
  <mc:AlternateContent xmlns:mc="http://schemas.openxmlformats.org/markup-compatibility/2006">
    <mc:Choice xmlns:p14="http://schemas.microsoft.com/office/powerpoint/2010/main" Requires="p14">
      <p:transition spd="slow" p14:dur="2000" advTm="55341"/>
    </mc:Choice>
    <mc:Fallback>
      <p:transition spd="slow" advTm="55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23AC62-99F0-D4AA-7231-5AAA3A083399}"/>
              </a:ext>
            </a:extLst>
          </p:cNvPr>
          <p:cNvSpPr>
            <a:spLocks noGrp="1"/>
          </p:cNvSpPr>
          <p:nvPr>
            <p:ph type="title"/>
          </p:nvPr>
        </p:nvSpPr>
        <p:spPr>
          <a:xfrm>
            <a:off x="704088" y="555712"/>
            <a:ext cx="4218435" cy="2390687"/>
          </a:xfrm>
        </p:spPr>
        <p:txBody>
          <a:bodyPr>
            <a:normAutofit/>
          </a:bodyPr>
          <a:lstStyle/>
          <a:p>
            <a:r>
              <a:rPr lang="en-US" b="1"/>
              <a:t>DBN Learning Objective</a:t>
            </a:r>
            <a:endParaRPr lang="en-US" dirty="0"/>
          </a:p>
        </p:txBody>
      </p:sp>
      <p:pic>
        <p:nvPicPr>
          <p:cNvPr id="7" name="Graphic 6" descr="Venn Diagram">
            <a:extLst>
              <a:ext uri="{FF2B5EF4-FFF2-40B4-BE49-F238E27FC236}">
                <a16:creationId xmlns:a16="http://schemas.microsoft.com/office/drawing/2014/main" id="{41C100B8-A17A-F17E-D04B-970CDD3C9A1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15383" y="3210560"/>
            <a:ext cx="2959568" cy="2959568"/>
          </a:xfrm>
          <a:prstGeom prst="rect">
            <a:avLst/>
          </a:prstGeom>
        </p:spPr>
      </p:pic>
      <p:cxnSp>
        <p:nvCxnSpPr>
          <p:cNvPr id="20" name="Straight Connector 19">
            <a:extLst>
              <a:ext uri="{FF2B5EF4-FFF2-40B4-BE49-F238E27FC236}">
                <a16:creationId xmlns:a16="http://schemas.microsoft.com/office/drawing/2014/main" id="{40ADC89C-EB4E-4AA5-ABBD-448BEC5FA3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255110" y="723900"/>
            <a:ext cx="0" cy="544948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2E8159D-48EF-6350-9B36-73CFCDA43831}"/>
              </a:ext>
            </a:extLst>
          </p:cNvPr>
          <p:cNvSpPr>
            <a:spLocks noGrp="1"/>
          </p:cNvSpPr>
          <p:nvPr>
            <p:ph idx="1"/>
          </p:nvPr>
        </p:nvSpPr>
        <p:spPr>
          <a:xfrm>
            <a:off x="5576418" y="555712"/>
            <a:ext cx="5916168" cy="5614416"/>
          </a:xfrm>
        </p:spPr>
        <p:txBody>
          <a:bodyPr>
            <a:normAutofit/>
          </a:bodyPr>
          <a:lstStyle/>
          <a:p>
            <a:pPr>
              <a:lnSpc>
                <a:spcPct val="100000"/>
              </a:lnSpc>
              <a:buNone/>
            </a:pPr>
            <a:r>
              <a:rPr lang="en-US" sz="1700" dirty="0"/>
              <a:t>Learn joint probability: </a:t>
            </a:r>
          </a:p>
          <a:p>
            <a:pPr>
              <a:lnSpc>
                <a:spcPct val="100000"/>
              </a:lnSpc>
            </a:pPr>
            <a:r>
              <a:rPr lang="en-US" sz="1700" b="1" dirty="0"/>
              <a:t>P(Activity at </a:t>
            </a:r>
            <a:r>
              <a:rPr lang="en-US" sz="1700" b="1" dirty="0" err="1"/>
              <a:t>t,Location</a:t>
            </a:r>
            <a:r>
              <a:rPr lang="en-US" sz="1700" b="1" dirty="0"/>
              <a:t> at t, Time at t, </a:t>
            </a:r>
            <a:r>
              <a:rPr lang="en-US" sz="1700" b="1" dirty="0" err="1"/>
              <a:t>Tempurature</a:t>
            </a:r>
            <a:r>
              <a:rPr lang="en-US" sz="1700" b="1" dirty="0"/>
              <a:t> at t) </a:t>
            </a:r>
          </a:p>
          <a:p>
            <a:pPr>
              <a:lnSpc>
                <a:spcPct val="100000"/>
              </a:lnSpc>
            </a:pPr>
            <a:r>
              <a:rPr lang="en-US" sz="1700" dirty="0"/>
              <a:t>From historical data using Expectation-Maximization (EM).</a:t>
            </a:r>
          </a:p>
          <a:p>
            <a:pPr marL="0" indent="0">
              <a:lnSpc>
                <a:spcPct val="100000"/>
              </a:lnSpc>
              <a:buNone/>
            </a:pPr>
            <a:endParaRPr lang="en-US" sz="1700" dirty="0"/>
          </a:p>
          <a:p>
            <a:pPr>
              <a:lnSpc>
                <a:spcPct val="100000"/>
              </a:lnSpc>
              <a:buNone/>
            </a:pPr>
            <a:r>
              <a:rPr lang="en-US" sz="1700" b="1" dirty="0"/>
              <a:t>Final Prediction Formula</a:t>
            </a:r>
            <a:endParaRPr lang="en-US" sz="1700" dirty="0"/>
          </a:p>
          <a:p>
            <a:pPr>
              <a:lnSpc>
                <a:spcPct val="100000"/>
              </a:lnSpc>
              <a:buNone/>
            </a:pPr>
            <a:r>
              <a:rPr lang="en-US" sz="1700" dirty="0"/>
              <a:t>Given:</a:t>
            </a:r>
          </a:p>
          <a:p>
            <a:pPr>
              <a:lnSpc>
                <a:spcPct val="100000"/>
              </a:lnSpc>
              <a:buFont typeface="Arial" panose="020B0604020202020204" pitchFamily="34" charset="0"/>
              <a:buChar char="•"/>
            </a:pPr>
            <a:r>
              <a:rPr lang="en-US" sz="1700" dirty="0"/>
              <a:t>HMM predicts top-k most likely </a:t>
            </a:r>
            <a:r>
              <a:rPr lang="en-US" sz="1700" dirty="0" err="1"/>
              <a:t>activity@location</a:t>
            </a:r>
            <a:r>
              <a:rPr lang="en-US" sz="1700" dirty="0"/>
              <a:t> pairs:</a:t>
            </a:r>
          </a:p>
          <a:p>
            <a:pPr>
              <a:lnSpc>
                <a:spcPct val="100000"/>
              </a:lnSpc>
              <a:buFont typeface="Arial" panose="020B0604020202020204" pitchFamily="34" charset="0"/>
              <a:buChar char="•"/>
            </a:pPr>
            <a:r>
              <a:rPr lang="en-US" sz="1700" dirty="0"/>
              <a:t>P( </a:t>
            </a:r>
            <a:r>
              <a:rPr lang="en-US" sz="1700" dirty="0" err="1"/>
              <a:t>Activity@Location</a:t>
            </a:r>
            <a:r>
              <a:rPr lang="en-US" sz="1700" dirty="0"/>
              <a:t> at t | </a:t>
            </a:r>
            <a:r>
              <a:rPr lang="en-US" sz="1700" dirty="0" err="1"/>
              <a:t>Activity@Location</a:t>
            </a:r>
            <a:r>
              <a:rPr lang="en-US" sz="1700" dirty="0"/>
              <a:t> at t-1 )</a:t>
            </a:r>
          </a:p>
          <a:p>
            <a:pPr>
              <a:lnSpc>
                <a:spcPct val="100000"/>
              </a:lnSpc>
              <a:buNone/>
            </a:pPr>
            <a:endParaRPr lang="en-US" sz="1700" dirty="0"/>
          </a:p>
          <a:p>
            <a:pPr>
              <a:lnSpc>
                <a:spcPct val="100000"/>
              </a:lnSpc>
              <a:buNone/>
            </a:pPr>
            <a:r>
              <a:rPr lang="en-US" sz="1700" dirty="0"/>
              <a:t>Refined by:</a:t>
            </a:r>
          </a:p>
          <a:p>
            <a:pPr>
              <a:lnSpc>
                <a:spcPct val="100000"/>
              </a:lnSpc>
              <a:buFont typeface="Arial" panose="020B0604020202020204" pitchFamily="34" charset="0"/>
              <a:buChar char="•"/>
            </a:pPr>
            <a:r>
              <a:rPr lang="en-US" sz="1700" dirty="0"/>
              <a:t>DBN’s learned contextual joint probability:</a:t>
            </a:r>
          </a:p>
          <a:p>
            <a:pPr>
              <a:lnSpc>
                <a:spcPct val="100000"/>
              </a:lnSpc>
              <a:buNone/>
            </a:pPr>
            <a:r>
              <a:rPr lang="en-US" sz="1700" b="1" dirty="0"/>
              <a:t>Final Score = P(HMM) * P(Activity at </a:t>
            </a:r>
            <a:r>
              <a:rPr lang="en-US" sz="1700" b="1" dirty="0" err="1"/>
              <a:t>t,Location</a:t>
            </a:r>
            <a:r>
              <a:rPr lang="en-US" sz="1700" b="1" dirty="0"/>
              <a:t> at t, Time at t, </a:t>
            </a:r>
            <a:r>
              <a:rPr lang="en-US" sz="1700" b="1" dirty="0" err="1"/>
              <a:t>Tempurature</a:t>
            </a:r>
            <a:r>
              <a:rPr lang="en-US" sz="1700" b="1" dirty="0"/>
              <a:t> at t)</a:t>
            </a:r>
          </a:p>
          <a:p>
            <a:pPr>
              <a:lnSpc>
                <a:spcPct val="100000"/>
              </a:lnSpc>
            </a:pPr>
            <a:r>
              <a:rPr lang="en-US" sz="1700" dirty="0"/>
              <a:t>Selects the </a:t>
            </a:r>
            <a:r>
              <a:rPr lang="en-US" sz="1700" b="1" dirty="0"/>
              <a:t>contextually most probable</a:t>
            </a:r>
            <a:r>
              <a:rPr lang="en-US" sz="1700" dirty="0"/>
              <a:t> next move.</a:t>
            </a:r>
          </a:p>
          <a:p>
            <a:pPr>
              <a:lnSpc>
                <a:spcPct val="100000"/>
              </a:lnSpc>
            </a:pPr>
            <a:endParaRPr lang="en-US" sz="1700" dirty="0"/>
          </a:p>
          <a:p>
            <a:pPr>
              <a:lnSpc>
                <a:spcPct val="100000"/>
              </a:lnSpc>
            </a:pPr>
            <a:endParaRPr lang="en-US" sz="1700" dirty="0"/>
          </a:p>
        </p:txBody>
      </p:sp>
      <p:pic>
        <p:nvPicPr>
          <p:cNvPr id="27" name="Audio 26">
            <a:extLst>
              <a:ext uri="{FF2B5EF4-FFF2-40B4-BE49-F238E27FC236}">
                <a16:creationId xmlns:a16="http://schemas.microsoft.com/office/drawing/2014/main" id="{26ED8641-4D4A-A7A7-265F-A312C709620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19796110"/>
      </p:ext>
    </p:extLst>
  </p:cSld>
  <p:clrMapOvr>
    <a:masterClrMapping/>
  </p:clrMapOvr>
  <mc:AlternateContent xmlns:mc="http://schemas.openxmlformats.org/markup-compatibility/2006">
    <mc:Choice xmlns:p14="http://schemas.microsoft.com/office/powerpoint/2010/main" Requires="p14">
      <p:transition spd="slow" p14:dur="2000" advTm="85305"/>
    </mc:Choice>
    <mc:Fallback>
      <p:transition spd="slow" advTm="853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D14997D3-E255-9C45-4FF4-399CCC7A3D04}"/>
              </a:ext>
            </a:extLst>
          </p:cNvPr>
          <p:cNvSpPr>
            <a:spLocks noGrp="1"/>
          </p:cNvSpPr>
          <p:nvPr>
            <p:ph type="title"/>
          </p:nvPr>
        </p:nvSpPr>
        <p:spPr>
          <a:xfrm>
            <a:off x="5742672" y="909638"/>
            <a:ext cx="5848694" cy="1318062"/>
          </a:xfrm>
        </p:spPr>
        <p:txBody>
          <a:bodyPr>
            <a:normAutofit/>
          </a:bodyPr>
          <a:lstStyle/>
          <a:p>
            <a:r>
              <a:rPr lang="en-US" b="1"/>
              <a:t>System Architecture</a:t>
            </a:r>
            <a:endParaRPr lang="en-US"/>
          </a:p>
        </p:txBody>
      </p:sp>
      <p:pic>
        <p:nvPicPr>
          <p:cNvPr id="10" name="Picture 9" descr="A screenshot of a diagram&#10;&#10;AI-generated content may be incorrect.">
            <a:extLst>
              <a:ext uri="{FF2B5EF4-FFF2-40B4-BE49-F238E27FC236}">
                <a16:creationId xmlns:a16="http://schemas.microsoft.com/office/drawing/2014/main" id="{EB88B18B-7F0F-3020-6813-14DFDAFF010A}"/>
              </a:ext>
            </a:extLst>
          </p:cNvPr>
          <p:cNvPicPr>
            <a:picLocks noChangeAspect="1"/>
          </p:cNvPicPr>
          <p:nvPr/>
        </p:nvPicPr>
        <p:blipFill>
          <a:blip r:embed="rId5"/>
          <a:stretch>
            <a:fillRect/>
          </a:stretch>
        </p:blipFill>
        <p:spPr>
          <a:xfrm>
            <a:off x="2013194" y="723900"/>
            <a:ext cx="2028824" cy="5410200"/>
          </a:xfrm>
          <a:prstGeom prst="rect">
            <a:avLst/>
          </a:prstGeom>
        </p:spPr>
      </p:pic>
      <p:cxnSp>
        <p:nvCxnSpPr>
          <p:cNvPr id="45" name="Straight Connector 44">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80661" y="723900"/>
            <a:ext cx="16002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557BEB46-3FA7-6744-151C-66AFF307FB45}"/>
              </a:ext>
            </a:extLst>
          </p:cNvPr>
          <p:cNvSpPr>
            <a:spLocks noGrp="1"/>
          </p:cNvSpPr>
          <p:nvPr>
            <p:ph idx="1"/>
          </p:nvPr>
        </p:nvSpPr>
        <p:spPr>
          <a:xfrm>
            <a:off x="5742672" y="2276474"/>
            <a:ext cx="5848694" cy="3885027"/>
          </a:xfrm>
        </p:spPr>
        <p:txBody>
          <a:bodyPr>
            <a:normAutofit/>
          </a:bodyPr>
          <a:lstStyle/>
          <a:p>
            <a:pPr>
              <a:lnSpc>
                <a:spcPct val="100000"/>
              </a:lnSpc>
              <a:buNone/>
            </a:pPr>
            <a:r>
              <a:rPr lang="en-US" sz="700"/>
              <a:t>The system is structured to convert raw sensor signals into </a:t>
            </a:r>
            <a:r>
              <a:rPr lang="en-US" sz="700" b="1"/>
              <a:t>real-time behavior predictions</a:t>
            </a:r>
            <a:r>
              <a:rPr lang="en-US" sz="700"/>
              <a:t> using a two-stage probabilistic pipeline.</a:t>
            </a:r>
          </a:p>
          <a:p>
            <a:pPr>
              <a:lnSpc>
                <a:spcPct val="100000"/>
              </a:lnSpc>
              <a:buNone/>
            </a:pPr>
            <a:r>
              <a:rPr lang="en-US" sz="700" b="1"/>
              <a:t>🧱 Key Components</a:t>
            </a:r>
          </a:p>
          <a:p>
            <a:pPr>
              <a:lnSpc>
                <a:spcPct val="100000"/>
              </a:lnSpc>
              <a:buFont typeface="+mj-lt"/>
              <a:buAutoNum type="arabicPeriod"/>
            </a:pPr>
            <a:r>
              <a:rPr lang="en-US" sz="700" b="1"/>
              <a:t>Sensor Data Acquisition</a:t>
            </a:r>
          </a:p>
          <a:p>
            <a:pPr lvl="1">
              <a:lnSpc>
                <a:spcPct val="100000"/>
              </a:lnSpc>
              <a:buFont typeface="+mj-lt"/>
              <a:buAutoNum type="arabicPeriod"/>
            </a:pPr>
            <a:r>
              <a:rPr lang="en-US" sz="700"/>
              <a:t>Smart home sensors log activity, location, temperature, and timestamps.</a:t>
            </a:r>
          </a:p>
          <a:p>
            <a:pPr>
              <a:lnSpc>
                <a:spcPct val="100000"/>
              </a:lnSpc>
              <a:buFont typeface="+mj-lt"/>
              <a:buAutoNum type="arabicPeriod"/>
            </a:pPr>
            <a:r>
              <a:rPr lang="en-US" sz="700" b="1"/>
              <a:t>Preprocessing</a:t>
            </a:r>
            <a:endParaRPr lang="en-US" sz="700"/>
          </a:p>
          <a:p>
            <a:pPr marL="0" indent="0">
              <a:lnSpc>
                <a:spcPct val="100000"/>
              </a:lnSpc>
              <a:buNone/>
            </a:pPr>
            <a:r>
              <a:rPr lang="en-US" sz="700"/>
              <a:t>	Data cleaning and structuring into sequences:</a:t>
            </a:r>
          </a:p>
          <a:p>
            <a:pPr marL="0" indent="0">
              <a:lnSpc>
                <a:spcPct val="100000"/>
              </a:lnSpc>
              <a:buNone/>
            </a:pPr>
            <a:r>
              <a:rPr lang="en-US" sz="700"/>
              <a:t>	(Activity, Location, Time, Temperature)</a:t>
            </a:r>
          </a:p>
          <a:p>
            <a:pPr marL="0" indent="0">
              <a:lnSpc>
                <a:spcPct val="100000"/>
              </a:lnSpc>
              <a:buNone/>
            </a:pPr>
            <a:r>
              <a:rPr lang="en-US" sz="700"/>
              <a:t>	Contextual feature engineering.</a:t>
            </a:r>
          </a:p>
          <a:p>
            <a:pPr>
              <a:lnSpc>
                <a:spcPct val="100000"/>
              </a:lnSpc>
              <a:buFont typeface="+mj-lt"/>
              <a:buAutoNum type="arabicPeriod"/>
            </a:pPr>
            <a:r>
              <a:rPr lang="en-US" sz="700" b="1"/>
              <a:t>HMM Modeling</a:t>
            </a:r>
            <a:endParaRPr lang="en-US" sz="700"/>
          </a:p>
          <a:p>
            <a:pPr lvl="1">
              <a:lnSpc>
                <a:spcPct val="100000"/>
              </a:lnSpc>
              <a:buFont typeface="+mj-lt"/>
              <a:buAutoNum type="arabicPeriod"/>
            </a:pPr>
            <a:r>
              <a:rPr lang="en-US" sz="700"/>
              <a:t>Learns </a:t>
            </a:r>
            <a:r>
              <a:rPr lang="en-US" sz="700" b="1"/>
              <a:t>behavioral transitions</a:t>
            </a:r>
            <a:r>
              <a:rPr lang="en-US" sz="700"/>
              <a:t> over time.</a:t>
            </a:r>
          </a:p>
          <a:p>
            <a:pPr lvl="1">
              <a:lnSpc>
                <a:spcPct val="100000"/>
              </a:lnSpc>
              <a:buFont typeface="+mj-lt"/>
              <a:buAutoNum type="arabicPeriod"/>
            </a:pPr>
            <a:r>
              <a:rPr lang="en-US" sz="700"/>
              <a:t>Predicts </a:t>
            </a:r>
            <a:r>
              <a:rPr lang="en-US" sz="700" b="1"/>
              <a:t>top-3 next</a:t>
            </a:r>
            <a:r>
              <a:rPr lang="en-US" sz="700"/>
              <a:t> </a:t>
            </a:r>
            <a:r>
              <a:rPr lang="en-US" sz="700" i="1"/>
              <a:t>(Activity, Location)</a:t>
            </a:r>
            <a:r>
              <a:rPr lang="en-US" sz="700"/>
              <a:t> pairs.</a:t>
            </a:r>
          </a:p>
          <a:p>
            <a:pPr>
              <a:lnSpc>
                <a:spcPct val="100000"/>
              </a:lnSpc>
              <a:buFont typeface="+mj-lt"/>
              <a:buAutoNum type="arabicPeriod"/>
            </a:pPr>
            <a:r>
              <a:rPr lang="en-US" sz="700" b="1"/>
              <a:t>DBN Refinement</a:t>
            </a:r>
            <a:endParaRPr lang="en-US" sz="700"/>
          </a:p>
          <a:p>
            <a:pPr lvl="1">
              <a:lnSpc>
                <a:spcPct val="100000"/>
              </a:lnSpc>
              <a:buFont typeface="+mj-lt"/>
              <a:buAutoNum type="arabicPeriod"/>
            </a:pPr>
            <a:r>
              <a:rPr lang="en-US" sz="700"/>
              <a:t>Contextual scoring of HMM predictions:</a:t>
            </a:r>
          </a:p>
          <a:p>
            <a:pPr lvl="1">
              <a:lnSpc>
                <a:spcPct val="100000"/>
              </a:lnSpc>
              <a:buFont typeface="+mj-lt"/>
              <a:buAutoNum type="arabicPeriod"/>
            </a:pPr>
            <a:r>
              <a:rPr lang="en-US" sz="700"/>
              <a:t>P(</a:t>
            </a:r>
            <a:r>
              <a:rPr lang="en-US" sz="700" err="1"/>
              <a:t>A_t</a:t>
            </a:r>
            <a:r>
              <a:rPr lang="en-US" sz="700"/>
              <a:t>, </a:t>
            </a:r>
            <a:r>
              <a:rPr lang="en-US" sz="700" err="1"/>
              <a:t>L_t</a:t>
            </a:r>
            <a:r>
              <a:rPr lang="en-US" sz="700"/>
              <a:t>, </a:t>
            </a:r>
            <a:r>
              <a:rPr lang="en-US" sz="700" err="1"/>
              <a:t>T_t</a:t>
            </a:r>
            <a:r>
              <a:rPr lang="en-US" sz="700"/>
              <a:t>, </a:t>
            </a:r>
            <a:r>
              <a:rPr lang="en-US" sz="700" err="1"/>
              <a:t>Temp_t</a:t>
            </a:r>
            <a:r>
              <a:rPr lang="en-US" sz="700"/>
              <a:t>)</a:t>
            </a:r>
          </a:p>
          <a:p>
            <a:pPr lvl="1">
              <a:lnSpc>
                <a:spcPct val="100000"/>
              </a:lnSpc>
              <a:buFont typeface="+mj-lt"/>
              <a:buAutoNum type="arabicPeriod"/>
            </a:pPr>
            <a:r>
              <a:rPr lang="en-US" sz="700"/>
              <a:t>Selects most context-aware move.</a:t>
            </a:r>
          </a:p>
          <a:p>
            <a:pPr>
              <a:lnSpc>
                <a:spcPct val="100000"/>
              </a:lnSpc>
              <a:buFont typeface="+mj-lt"/>
              <a:buAutoNum type="arabicPeriod"/>
            </a:pPr>
            <a:r>
              <a:rPr lang="en-US" sz="700" b="1"/>
              <a:t>Smart Home Integration (Future Work)</a:t>
            </a:r>
            <a:endParaRPr lang="en-US" sz="700"/>
          </a:p>
          <a:p>
            <a:pPr lvl="1">
              <a:lnSpc>
                <a:spcPct val="100000"/>
              </a:lnSpc>
              <a:buFont typeface="+mj-lt"/>
              <a:buAutoNum type="arabicPeriod"/>
            </a:pPr>
            <a:r>
              <a:rPr lang="en-US" sz="700"/>
              <a:t>Automates HVAC, lighting, appliances, and security.</a:t>
            </a:r>
          </a:p>
        </p:txBody>
      </p:sp>
      <p:pic>
        <p:nvPicPr>
          <p:cNvPr id="6" name="Audio 5">
            <a:extLst>
              <a:ext uri="{FF2B5EF4-FFF2-40B4-BE49-F238E27FC236}">
                <a16:creationId xmlns:a16="http://schemas.microsoft.com/office/drawing/2014/main" id="{C9BD4403-6A14-597E-79A1-A46A5EA302D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29385988"/>
      </p:ext>
    </p:extLst>
  </p:cSld>
  <p:clrMapOvr>
    <a:masterClrMapping/>
  </p:clrMapOvr>
  <mc:AlternateContent xmlns:mc="http://schemas.openxmlformats.org/markup-compatibility/2006">
    <mc:Choice xmlns:p14="http://schemas.microsoft.com/office/powerpoint/2010/main" Requires="p14">
      <p:transition spd="slow" p14:dur="2000" advTm="103053"/>
    </mc:Choice>
    <mc:Fallback>
      <p:transition spd="slow" advTm="1030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92113A-C05C-0666-BBCC-37DD3E4D3C90}"/>
              </a:ext>
            </a:extLst>
          </p:cNvPr>
          <p:cNvSpPr>
            <a:spLocks noGrp="1"/>
          </p:cNvSpPr>
          <p:nvPr>
            <p:ph type="ctrTitle"/>
          </p:nvPr>
        </p:nvSpPr>
        <p:spPr>
          <a:xfrm>
            <a:off x="704088" y="914400"/>
            <a:ext cx="5195889" cy="1316736"/>
          </a:xfrm>
        </p:spPr>
        <p:txBody>
          <a:bodyPr vert="horz" lIns="91440" tIns="45720" rIns="91440" bIns="45720" rtlCol="0" anchor="t">
            <a:normAutofit/>
          </a:bodyPr>
          <a:lstStyle/>
          <a:p>
            <a:r>
              <a:rPr lang="en-US" sz="4000" b="1"/>
              <a:t>Why This Project?</a:t>
            </a:r>
            <a:br>
              <a:rPr lang="en-US" sz="4000" b="1"/>
            </a:br>
            <a:endParaRPr lang="en-US" sz="4000"/>
          </a:p>
        </p:txBody>
      </p:sp>
      <p:cxnSp>
        <p:nvCxnSpPr>
          <p:cNvPr id="26" name="Straight Connector 25">
            <a:extLst>
              <a:ext uri="{FF2B5EF4-FFF2-40B4-BE49-F238E27FC236}">
                <a16:creationId xmlns:a16="http://schemas.microsoft.com/office/drawing/2014/main" id="{F2B951FD-94F7-E138-3EC2-A66A551D91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D3DEF2B4-3850-C27E-F8A9-1AF941DFABDF}"/>
              </a:ext>
            </a:extLst>
          </p:cNvPr>
          <p:cNvSpPr txBox="1"/>
          <p:nvPr/>
        </p:nvSpPr>
        <p:spPr>
          <a:xfrm>
            <a:off x="704088" y="2231136"/>
            <a:ext cx="5195889" cy="3931920"/>
          </a:xfrm>
          <a:prstGeom prst="rect">
            <a:avLst/>
          </a:prstGeom>
        </p:spPr>
        <p:txBody>
          <a:bodyPr vert="horz" lIns="91440" tIns="45720" rIns="91440" bIns="45720" rtlCol="0">
            <a:normAutofit/>
          </a:bodyPr>
          <a:lstStyle/>
          <a:p>
            <a:pPr>
              <a:lnSpc>
                <a:spcPct val="110000"/>
              </a:lnSpc>
              <a:spcAft>
                <a:spcPts val="600"/>
              </a:spcAft>
              <a:buClr>
                <a:schemeClr val="accent5"/>
              </a:buClr>
            </a:pPr>
            <a:r>
              <a:rPr lang="en-US" sz="1700" b="1" dirty="0"/>
              <a:t>🔍 Motivation</a:t>
            </a:r>
          </a:p>
          <a:p>
            <a:pPr marL="285750" indent="-228600">
              <a:lnSpc>
                <a:spcPct val="110000"/>
              </a:lnSpc>
              <a:spcAft>
                <a:spcPts val="600"/>
              </a:spcAft>
              <a:buClr>
                <a:schemeClr val="accent5"/>
              </a:buClr>
              <a:buFont typeface="Arial" panose="020B0604020202020204" pitchFamily="34" charset="0"/>
              <a:buChar char="•"/>
            </a:pPr>
            <a:r>
              <a:rPr lang="en-US" sz="1700" dirty="0"/>
              <a:t>I’m working toward a </a:t>
            </a:r>
            <a:r>
              <a:rPr lang="en-US" sz="1700" b="1" dirty="0"/>
              <a:t>comprehensive smart home automation system</a:t>
            </a:r>
            <a:r>
              <a:rPr lang="en-US" sz="1700" dirty="0"/>
              <a:t>.</a:t>
            </a:r>
          </a:p>
          <a:p>
            <a:pPr marL="285750" indent="-228600">
              <a:lnSpc>
                <a:spcPct val="110000"/>
              </a:lnSpc>
              <a:spcAft>
                <a:spcPts val="600"/>
              </a:spcAft>
              <a:buClr>
                <a:schemeClr val="accent5"/>
              </a:buClr>
              <a:buFont typeface="Arial" panose="020B0604020202020204" pitchFamily="34" charset="0"/>
              <a:buChar char="•"/>
            </a:pPr>
            <a:r>
              <a:rPr lang="en-US" sz="1700" dirty="0"/>
              <a:t>To </a:t>
            </a:r>
            <a:r>
              <a:rPr lang="en-US" sz="1700" b="1" dirty="0"/>
              <a:t>enhance comfort, energy efficiency, and personal care</a:t>
            </a:r>
            <a:r>
              <a:rPr lang="en-US" sz="1700" dirty="0"/>
              <a:t>, we need to </a:t>
            </a:r>
            <a:r>
              <a:rPr lang="en-US" sz="1700" b="1" dirty="0"/>
              <a:t>anticipate user behavior</a:t>
            </a:r>
            <a:r>
              <a:rPr lang="en-US" sz="1700" dirty="0"/>
              <a:t>.</a:t>
            </a:r>
          </a:p>
          <a:p>
            <a:pPr indent="-228600">
              <a:lnSpc>
                <a:spcPct val="110000"/>
              </a:lnSpc>
              <a:spcAft>
                <a:spcPts val="600"/>
              </a:spcAft>
              <a:buClr>
                <a:schemeClr val="accent5"/>
              </a:buClr>
              <a:buFont typeface="Arial" panose="020B0604020202020204" pitchFamily="34" charset="0"/>
              <a:buChar char="•"/>
            </a:pPr>
            <a:endParaRPr lang="en-US" sz="1700" dirty="0"/>
          </a:p>
          <a:p>
            <a:pPr>
              <a:lnSpc>
                <a:spcPct val="110000"/>
              </a:lnSpc>
              <a:spcAft>
                <a:spcPts val="600"/>
              </a:spcAft>
              <a:buClr>
                <a:schemeClr val="accent5"/>
              </a:buClr>
            </a:pPr>
            <a:r>
              <a:rPr lang="en-US" sz="1700" b="1" dirty="0"/>
              <a:t>Imagine:</a:t>
            </a:r>
          </a:p>
          <a:p>
            <a:pPr marL="285750" indent="-228600">
              <a:lnSpc>
                <a:spcPct val="110000"/>
              </a:lnSpc>
              <a:spcAft>
                <a:spcPts val="600"/>
              </a:spcAft>
              <a:buClr>
                <a:schemeClr val="accent5"/>
              </a:buClr>
              <a:buFont typeface="Arial" panose="020B0604020202020204" pitchFamily="34" charset="0"/>
              <a:buChar char="•"/>
            </a:pPr>
            <a:r>
              <a:rPr lang="en-US" sz="1700" b="1" dirty="0"/>
              <a:t>Locking doors</a:t>
            </a:r>
            <a:r>
              <a:rPr lang="en-US" sz="1700" dirty="0"/>
              <a:t> when the user leaves for work.</a:t>
            </a:r>
          </a:p>
          <a:p>
            <a:pPr marL="285750" indent="-228600">
              <a:lnSpc>
                <a:spcPct val="110000"/>
              </a:lnSpc>
              <a:spcAft>
                <a:spcPts val="600"/>
              </a:spcAft>
              <a:buClr>
                <a:schemeClr val="accent5"/>
              </a:buClr>
              <a:buFont typeface="Arial" panose="020B0604020202020204" pitchFamily="34" charset="0"/>
              <a:buChar char="•"/>
            </a:pPr>
            <a:r>
              <a:rPr lang="en-US" sz="1700" b="1" dirty="0"/>
              <a:t>Brewing coffee</a:t>
            </a:r>
            <a:r>
              <a:rPr lang="en-US" sz="1700" dirty="0"/>
              <a:t> when the user is likely to wake up.</a:t>
            </a:r>
          </a:p>
          <a:p>
            <a:pPr marL="285750" indent="-228600">
              <a:lnSpc>
                <a:spcPct val="110000"/>
              </a:lnSpc>
              <a:spcAft>
                <a:spcPts val="600"/>
              </a:spcAft>
              <a:buClr>
                <a:schemeClr val="accent5"/>
              </a:buClr>
              <a:buFont typeface="Arial" panose="020B0604020202020204" pitchFamily="34" charset="0"/>
              <a:buChar char="•"/>
            </a:pPr>
            <a:r>
              <a:rPr lang="en-US" sz="1700" b="1" dirty="0"/>
              <a:t>Adjusting lighting or AC</a:t>
            </a:r>
            <a:r>
              <a:rPr lang="en-US" sz="1700" dirty="0"/>
              <a:t> when the user moves from rest to work mode.</a:t>
            </a:r>
          </a:p>
          <a:p>
            <a:pPr indent="-228600">
              <a:lnSpc>
                <a:spcPct val="110000"/>
              </a:lnSpc>
              <a:spcAft>
                <a:spcPts val="600"/>
              </a:spcAft>
              <a:buClr>
                <a:schemeClr val="accent5"/>
              </a:buClr>
              <a:buFont typeface="Arial" panose="020B0604020202020204" pitchFamily="34" charset="0"/>
              <a:buChar char="•"/>
            </a:pPr>
            <a:endParaRPr lang="en-US" sz="1700" dirty="0"/>
          </a:p>
        </p:txBody>
      </p:sp>
      <p:pic>
        <p:nvPicPr>
          <p:cNvPr id="6" name="Picture 5">
            <a:extLst>
              <a:ext uri="{FF2B5EF4-FFF2-40B4-BE49-F238E27FC236}">
                <a16:creationId xmlns:a16="http://schemas.microsoft.com/office/drawing/2014/main" id="{11B94922-2E1F-4E03-6E51-2968DD7C7F3F}"/>
              </a:ext>
            </a:extLst>
          </p:cNvPr>
          <p:cNvPicPr>
            <a:picLocks noChangeAspect="1"/>
          </p:cNvPicPr>
          <p:nvPr/>
        </p:nvPicPr>
        <p:blipFill>
          <a:blip r:embed="rId5"/>
          <a:srcRect l="21351" r="28368" b="2"/>
          <a:stretch/>
        </p:blipFill>
        <p:spPr>
          <a:xfrm>
            <a:off x="6420752" y="-1"/>
            <a:ext cx="5771248" cy="6857999"/>
          </a:xfrm>
          <a:prstGeom prst="rect">
            <a:avLst/>
          </a:prstGeom>
        </p:spPr>
      </p:pic>
      <p:pic>
        <p:nvPicPr>
          <p:cNvPr id="17" name="Audio 16">
            <a:extLst>
              <a:ext uri="{FF2B5EF4-FFF2-40B4-BE49-F238E27FC236}">
                <a16:creationId xmlns:a16="http://schemas.microsoft.com/office/drawing/2014/main" id="{8BE43221-ADB7-DCEA-8664-09CD97D7FC9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76015997"/>
      </p:ext>
    </p:extLst>
  </p:cSld>
  <p:clrMapOvr>
    <a:masterClrMapping/>
  </p:clrMapOvr>
  <mc:AlternateContent xmlns:mc="http://schemas.openxmlformats.org/markup-compatibility/2006">
    <mc:Choice xmlns:p14="http://schemas.microsoft.com/office/powerpoint/2010/main" Requires="p14">
      <p:transition spd="slow" p14:dur="2000" advTm="35962"/>
    </mc:Choice>
    <mc:Fallback>
      <p:transition spd="slow" advTm="359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1A8EE-7FAB-1BF4-DD0C-30B14DB662DB}"/>
              </a:ext>
            </a:extLst>
          </p:cNvPr>
          <p:cNvSpPr>
            <a:spLocks noGrp="1"/>
          </p:cNvSpPr>
          <p:nvPr>
            <p:ph type="title"/>
          </p:nvPr>
        </p:nvSpPr>
        <p:spPr/>
        <p:txBody>
          <a:bodyPr>
            <a:normAutofit/>
          </a:bodyPr>
          <a:lstStyle/>
          <a:p>
            <a:r>
              <a:rPr lang="en-US" b="1" dirty="0"/>
              <a:t>Workflow</a:t>
            </a:r>
            <a:endParaRPr lang="en-US" dirty="0"/>
          </a:p>
        </p:txBody>
      </p:sp>
      <p:graphicFrame>
        <p:nvGraphicFramePr>
          <p:cNvPr id="5" name="Content Placeholder 2">
            <a:extLst>
              <a:ext uri="{FF2B5EF4-FFF2-40B4-BE49-F238E27FC236}">
                <a16:creationId xmlns:a16="http://schemas.microsoft.com/office/drawing/2014/main" id="{6673629E-42A6-9103-BB0F-561745704A0F}"/>
              </a:ext>
            </a:extLst>
          </p:cNvPr>
          <p:cNvGraphicFramePr>
            <a:graphicFrameLocks noGrp="1"/>
          </p:cNvGraphicFramePr>
          <p:nvPr>
            <p:ph idx="1"/>
          </p:nvPr>
        </p:nvGraphicFramePr>
        <p:xfrm>
          <a:off x="700635" y="2221992"/>
          <a:ext cx="10691265" cy="373989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9" name="Audio 8">
            <a:extLst>
              <a:ext uri="{FF2B5EF4-FFF2-40B4-BE49-F238E27FC236}">
                <a16:creationId xmlns:a16="http://schemas.microsoft.com/office/drawing/2014/main" id="{02C0BDDF-D61F-F4CB-CDF0-B72691D64A0C}"/>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37300291"/>
      </p:ext>
    </p:extLst>
  </p:cSld>
  <p:clrMapOvr>
    <a:masterClrMapping/>
  </p:clrMapOvr>
  <mc:AlternateContent xmlns:mc="http://schemas.openxmlformats.org/markup-compatibility/2006">
    <mc:Choice xmlns:p14="http://schemas.microsoft.com/office/powerpoint/2010/main" Requires="p14">
      <p:transition spd="slow" p14:dur="2000" advTm="78926"/>
    </mc:Choice>
    <mc:Fallback>
      <p:transition spd="slow" advTm="78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8" name="Rectangle 17">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5D94C7-68C8-FA73-7FC6-B8D5472C0E42}"/>
              </a:ext>
            </a:extLst>
          </p:cNvPr>
          <p:cNvSpPr>
            <a:spLocks noGrp="1"/>
          </p:cNvSpPr>
          <p:nvPr>
            <p:ph type="title"/>
          </p:nvPr>
        </p:nvSpPr>
        <p:spPr>
          <a:xfrm>
            <a:off x="685800" y="899024"/>
            <a:ext cx="3076032" cy="3914947"/>
          </a:xfrm>
        </p:spPr>
        <p:txBody>
          <a:bodyPr vert="horz" lIns="91440" tIns="45720" rIns="91440" bIns="45720" rtlCol="0" anchor="t">
            <a:normAutofit/>
          </a:bodyPr>
          <a:lstStyle/>
          <a:p>
            <a:r>
              <a:rPr lang="en-US" b="1" dirty="0"/>
              <a:t>Evaluation Strategy</a:t>
            </a:r>
            <a:endParaRPr lang="en-US" dirty="0"/>
          </a:p>
        </p:txBody>
      </p:sp>
      <p:cxnSp>
        <p:nvCxnSpPr>
          <p:cNvPr id="15" name="Straight Connector 14">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3716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83084332-E8A2-A3AE-DCFC-51315B017C19}"/>
              </a:ext>
            </a:extLst>
          </p:cNvPr>
          <p:cNvGraphicFramePr>
            <a:graphicFrameLocks noGrp="1"/>
          </p:cNvGraphicFramePr>
          <p:nvPr>
            <p:ph idx="1"/>
            <p:extLst>
              <p:ext uri="{D42A27DB-BD31-4B8C-83A1-F6EECF244321}">
                <p14:modId xmlns:p14="http://schemas.microsoft.com/office/powerpoint/2010/main" val="1340196180"/>
              </p:ext>
            </p:extLst>
          </p:nvPr>
        </p:nvGraphicFramePr>
        <p:xfrm>
          <a:off x="4038600" y="1876181"/>
          <a:ext cx="7353300" cy="3105641"/>
        </p:xfrm>
        <a:graphic>
          <a:graphicData uri="http://schemas.openxmlformats.org/drawingml/2006/table">
            <a:tbl>
              <a:tblPr/>
              <a:tblGrid>
                <a:gridCol w="3351434">
                  <a:extLst>
                    <a:ext uri="{9D8B030D-6E8A-4147-A177-3AD203B41FA5}">
                      <a16:colId xmlns:a16="http://schemas.microsoft.com/office/drawing/2014/main" val="2991218456"/>
                    </a:ext>
                  </a:extLst>
                </a:gridCol>
                <a:gridCol w="4001866">
                  <a:extLst>
                    <a:ext uri="{9D8B030D-6E8A-4147-A177-3AD203B41FA5}">
                      <a16:colId xmlns:a16="http://schemas.microsoft.com/office/drawing/2014/main" val="1639608744"/>
                    </a:ext>
                  </a:extLst>
                </a:gridCol>
              </a:tblGrid>
              <a:tr h="911974">
                <a:tc>
                  <a:txBody>
                    <a:bodyPr/>
                    <a:lstStyle/>
                    <a:p>
                      <a:pPr algn="l" fontAlgn="ctr">
                        <a:buNone/>
                      </a:pPr>
                      <a:r>
                        <a:rPr lang="en-US" sz="2400" b="1" i="0" u="none" strike="noStrike">
                          <a:effectLst/>
                          <a:latin typeface="Arial" panose="020B0604020202020204" pitchFamily="34" charset="0"/>
                        </a:rPr>
                        <a:t>Observation Accuracy</a:t>
                      </a:r>
                      <a:endParaRPr lang="en-US" sz="2400" b="0" i="0" u="none" strike="noStrike">
                        <a:effectLst/>
                        <a:latin typeface="Arial" panose="020B0604020202020204" pitchFamily="34" charset="0"/>
                      </a:endParaRPr>
                    </a:p>
                  </a:txBody>
                  <a:tcPr marL="123240" marR="123240" marT="61620" marB="61620" anchor="ctr">
                    <a:lnL>
                      <a:noFill/>
                    </a:lnL>
                    <a:lnR>
                      <a:noFill/>
                    </a:lnR>
                    <a:lnT>
                      <a:noFill/>
                    </a:lnT>
                    <a:lnB>
                      <a:noFill/>
                    </a:lnB>
                    <a:noFill/>
                  </a:tcPr>
                </a:tc>
                <a:tc>
                  <a:txBody>
                    <a:bodyPr/>
                    <a:lstStyle/>
                    <a:p>
                      <a:pPr algn="l" fontAlgn="ctr">
                        <a:buNone/>
                      </a:pPr>
                      <a:r>
                        <a:rPr lang="en-US" sz="2400" b="0" i="0" u="none" strike="noStrike">
                          <a:effectLst/>
                          <a:latin typeface="Arial" panose="020B0604020202020204" pitchFamily="34" charset="0"/>
                        </a:rPr>
                        <a:t>Accuracy of </a:t>
                      </a:r>
                      <a:r>
                        <a:rPr lang="en-US" sz="2400" b="0" i="1" u="none" strike="noStrike">
                          <a:effectLst/>
                          <a:latin typeface="Arial" panose="020B0604020202020204" pitchFamily="34" charset="0"/>
                        </a:rPr>
                        <a:t>(Activity, Location)</a:t>
                      </a:r>
                      <a:r>
                        <a:rPr lang="en-US" sz="2400" b="0" i="0" u="none" strike="noStrike">
                          <a:effectLst/>
                          <a:latin typeface="Arial" panose="020B0604020202020204" pitchFamily="34" charset="0"/>
                        </a:rPr>
                        <a:t> predictions</a:t>
                      </a:r>
                    </a:p>
                  </a:txBody>
                  <a:tcPr marL="123240" marR="123240" marT="61620" marB="61620" anchor="ctr">
                    <a:lnL>
                      <a:noFill/>
                    </a:lnL>
                    <a:lnR>
                      <a:noFill/>
                    </a:lnR>
                    <a:lnT>
                      <a:noFill/>
                    </a:lnT>
                    <a:lnB>
                      <a:noFill/>
                    </a:lnB>
                    <a:noFill/>
                  </a:tcPr>
                </a:tc>
                <a:extLst>
                  <a:ext uri="{0D108BD9-81ED-4DB2-BD59-A6C34878D82A}">
                    <a16:rowId xmlns:a16="http://schemas.microsoft.com/office/drawing/2014/main" val="2216715039"/>
                  </a:ext>
                </a:extLst>
              </a:tr>
              <a:tr h="1281693">
                <a:tc>
                  <a:txBody>
                    <a:bodyPr/>
                    <a:lstStyle/>
                    <a:p>
                      <a:pPr algn="l" fontAlgn="ctr">
                        <a:buNone/>
                      </a:pPr>
                      <a:r>
                        <a:rPr lang="en-US" sz="2400" b="1" i="0" u="none" strike="noStrike">
                          <a:effectLst/>
                          <a:latin typeface="Arial" panose="020B0604020202020204" pitchFamily="34" charset="0"/>
                        </a:rPr>
                        <a:t>Sequence Accuracy</a:t>
                      </a:r>
                      <a:endParaRPr lang="en-US" sz="2400" b="0" i="0" u="none" strike="noStrike">
                        <a:effectLst/>
                        <a:latin typeface="Arial" panose="020B0604020202020204" pitchFamily="34" charset="0"/>
                      </a:endParaRPr>
                    </a:p>
                  </a:txBody>
                  <a:tcPr marL="123240" marR="123240" marT="61620" marB="61620" anchor="ctr">
                    <a:lnL>
                      <a:noFill/>
                    </a:lnL>
                    <a:lnR>
                      <a:noFill/>
                    </a:lnR>
                    <a:lnT>
                      <a:noFill/>
                    </a:lnT>
                    <a:lnB>
                      <a:noFill/>
                    </a:lnB>
                    <a:noFill/>
                  </a:tcPr>
                </a:tc>
                <a:tc>
                  <a:txBody>
                    <a:bodyPr/>
                    <a:lstStyle/>
                    <a:p>
                      <a:pPr algn="l" fontAlgn="ctr">
                        <a:buNone/>
                      </a:pPr>
                      <a:r>
                        <a:rPr lang="en-US" sz="2400" b="0" i="0" u="none" strike="noStrike">
                          <a:effectLst/>
                          <a:latin typeface="Arial" panose="020B0604020202020204" pitchFamily="34" charset="0"/>
                        </a:rPr>
                        <a:t>Entire predicted sequence matches the actual sequence</a:t>
                      </a:r>
                    </a:p>
                  </a:txBody>
                  <a:tcPr marL="123240" marR="123240" marT="61620" marB="61620" anchor="ctr">
                    <a:lnL>
                      <a:noFill/>
                    </a:lnL>
                    <a:lnR>
                      <a:noFill/>
                    </a:lnR>
                    <a:lnT>
                      <a:noFill/>
                    </a:lnT>
                    <a:lnB>
                      <a:noFill/>
                    </a:lnB>
                    <a:noFill/>
                  </a:tcPr>
                </a:tc>
                <a:extLst>
                  <a:ext uri="{0D108BD9-81ED-4DB2-BD59-A6C34878D82A}">
                    <a16:rowId xmlns:a16="http://schemas.microsoft.com/office/drawing/2014/main" val="3886787428"/>
                  </a:ext>
                </a:extLst>
              </a:tr>
              <a:tr h="911974">
                <a:tc>
                  <a:txBody>
                    <a:bodyPr/>
                    <a:lstStyle/>
                    <a:p>
                      <a:pPr algn="l" fontAlgn="ctr">
                        <a:buNone/>
                      </a:pPr>
                      <a:r>
                        <a:rPr lang="en-US" sz="2400" b="1" i="0" u="none" strike="noStrike">
                          <a:effectLst/>
                          <a:latin typeface="Arial" panose="020B0604020202020204" pitchFamily="34" charset="0"/>
                        </a:rPr>
                        <a:t>Contextual Consistency</a:t>
                      </a:r>
                      <a:endParaRPr lang="en-US" sz="2400" b="0" i="0" u="none" strike="noStrike">
                        <a:effectLst/>
                        <a:latin typeface="Arial" panose="020B0604020202020204" pitchFamily="34" charset="0"/>
                      </a:endParaRPr>
                    </a:p>
                  </a:txBody>
                  <a:tcPr marL="123240" marR="123240" marT="61620" marB="61620" anchor="ctr">
                    <a:lnL>
                      <a:noFill/>
                    </a:lnL>
                    <a:lnR>
                      <a:noFill/>
                    </a:lnR>
                    <a:lnT>
                      <a:noFill/>
                    </a:lnT>
                    <a:lnB>
                      <a:noFill/>
                    </a:lnB>
                    <a:noFill/>
                  </a:tcPr>
                </a:tc>
                <a:tc>
                  <a:txBody>
                    <a:bodyPr/>
                    <a:lstStyle/>
                    <a:p>
                      <a:pPr algn="l" fontAlgn="ctr">
                        <a:buNone/>
                      </a:pPr>
                      <a:r>
                        <a:rPr lang="en-US" sz="2400" b="0" i="0" u="none" strike="noStrike" dirty="0">
                          <a:effectLst/>
                          <a:latin typeface="Arial" panose="020B0604020202020204" pitchFamily="34" charset="0"/>
                        </a:rPr>
                        <a:t>Predictions align with time and temperature context</a:t>
                      </a:r>
                    </a:p>
                  </a:txBody>
                  <a:tcPr marL="123240" marR="123240" marT="61620" marB="61620" anchor="ctr">
                    <a:lnL>
                      <a:noFill/>
                    </a:lnL>
                    <a:lnR>
                      <a:noFill/>
                    </a:lnR>
                    <a:lnT>
                      <a:noFill/>
                    </a:lnT>
                    <a:lnB>
                      <a:noFill/>
                    </a:lnB>
                    <a:noFill/>
                  </a:tcPr>
                </a:tc>
                <a:extLst>
                  <a:ext uri="{0D108BD9-81ED-4DB2-BD59-A6C34878D82A}">
                    <a16:rowId xmlns:a16="http://schemas.microsoft.com/office/drawing/2014/main" val="2106865247"/>
                  </a:ext>
                </a:extLst>
              </a:tr>
            </a:tbl>
          </a:graphicData>
        </a:graphic>
      </p:graphicFrame>
      <p:pic>
        <p:nvPicPr>
          <p:cNvPr id="19" name="Audio 18">
            <a:extLst>
              <a:ext uri="{FF2B5EF4-FFF2-40B4-BE49-F238E27FC236}">
                <a16:creationId xmlns:a16="http://schemas.microsoft.com/office/drawing/2014/main" id="{ED2109CD-5759-A194-13ED-99421268C87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29050802"/>
      </p:ext>
    </p:extLst>
  </p:cSld>
  <p:clrMapOvr>
    <a:masterClrMapping/>
  </p:clrMapOvr>
  <mc:AlternateContent xmlns:mc="http://schemas.openxmlformats.org/markup-compatibility/2006">
    <mc:Choice xmlns:p14="http://schemas.microsoft.com/office/powerpoint/2010/main" Requires="p14">
      <p:transition spd="slow" p14:dur="2000" advTm="61536"/>
    </mc:Choice>
    <mc:Fallback>
      <p:transition spd="slow" advTm="61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6AB7B2-1674-4F27-A0B6-18E071C28D9F}"/>
              </a:ext>
            </a:extLst>
          </p:cNvPr>
          <p:cNvSpPr>
            <a:spLocks noGrp="1"/>
          </p:cNvSpPr>
          <p:nvPr>
            <p:ph type="title"/>
          </p:nvPr>
        </p:nvSpPr>
        <p:spPr>
          <a:xfrm>
            <a:off x="704088" y="914400"/>
            <a:ext cx="10798176" cy="1051914"/>
          </a:xfrm>
        </p:spPr>
        <p:txBody>
          <a:bodyPr>
            <a:normAutofit/>
          </a:bodyPr>
          <a:lstStyle/>
          <a:p>
            <a:r>
              <a:rPr lang="en-US" b="1" dirty="0"/>
              <a:t>Observations</a:t>
            </a:r>
            <a:endParaRPr lang="en-US" dirty="0"/>
          </a:p>
        </p:txBody>
      </p:sp>
      <p:cxnSp>
        <p:nvCxnSpPr>
          <p:cNvPr id="14" name="Straight Connector 13">
            <a:extLst>
              <a:ext uri="{FF2B5EF4-FFF2-40B4-BE49-F238E27FC236}">
                <a16:creationId xmlns:a16="http://schemas.microsoft.com/office/drawing/2014/main" id="{9BB96FAB-CCBF-4D1E-9D0D-B038ACC29BD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5" name="Content Placeholder 2">
            <a:extLst>
              <a:ext uri="{FF2B5EF4-FFF2-40B4-BE49-F238E27FC236}">
                <a16:creationId xmlns:a16="http://schemas.microsoft.com/office/drawing/2014/main" id="{B8AD2315-B1D1-FADE-90C0-8049DD5AE920}"/>
              </a:ext>
            </a:extLst>
          </p:cNvPr>
          <p:cNvGraphicFramePr>
            <a:graphicFrameLocks noGrp="1"/>
          </p:cNvGraphicFramePr>
          <p:nvPr>
            <p:ph idx="1"/>
            <p:extLst>
              <p:ext uri="{D42A27DB-BD31-4B8C-83A1-F6EECF244321}">
                <p14:modId xmlns:p14="http://schemas.microsoft.com/office/powerpoint/2010/main" val="2153680213"/>
              </p:ext>
            </p:extLst>
          </p:nvPr>
        </p:nvGraphicFramePr>
        <p:xfrm>
          <a:off x="800100" y="2276474"/>
          <a:ext cx="10629900" cy="385762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8" name="Audio 7">
            <a:extLst>
              <a:ext uri="{FF2B5EF4-FFF2-40B4-BE49-F238E27FC236}">
                <a16:creationId xmlns:a16="http://schemas.microsoft.com/office/drawing/2014/main" id="{19316EDC-4424-5A80-E2FE-35FBBB6C0B51}"/>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19739017"/>
      </p:ext>
    </p:extLst>
  </p:cSld>
  <p:clrMapOvr>
    <a:masterClrMapping/>
  </p:clrMapOvr>
  <mc:AlternateContent xmlns:mc="http://schemas.openxmlformats.org/markup-compatibility/2006">
    <mc:Choice xmlns:p14="http://schemas.microsoft.com/office/powerpoint/2010/main" Requires="p14">
      <p:transition spd="slow" p14:dur="2000" advTm="94442"/>
    </mc:Choice>
    <mc:Fallback>
      <p:transition spd="slow" advTm="94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DD6850-DF59-13AF-6A72-C5CA5D53BC86}"/>
              </a:ext>
            </a:extLst>
          </p:cNvPr>
          <p:cNvSpPr>
            <a:spLocks noGrp="1"/>
          </p:cNvSpPr>
          <p:nvPr>
            <p:ph type="title"/>
          </p:nvPr>
        </p:nvSpPr>
        <p:spPr>
          <a:xfrm>
            <a:off x="704088" y="914400"/>
            <a:ext cx="10798176" cy="1051914"/>
          </a:xfrm>
        </p:spPr>
        <p:txBody>
          <a:bodyPr>
            <a:normAutofit/>
          </a:bodyPr>
          <a:lstStyle/>
          <a:p>
            <a:r>
              <a:rPr lang="en-US" b="1" dirty="0"/>
              <a:t>KEY Challenges</a:t>
            </a:r>
            <a:endParaRPr lang="en-US" dirty="0"/>
          </a:p>
        </p:txBody>
      </p:sp>
      <p:cxnSp>
        <p:nvCxnSpPr>
          <p:cNvPr id="11" name="Straight Connector 10">
            <a:extLst>
              <a:ext uri="{FF2B5EF4-FFF2-40B4-BE49-F238E27FC236}">
                <a16:creationId xmlns:a16="http://schemas.microsoft.com/office/drawing/2014/main" id="{9BB96FAB-CCBF-4D1E-9D0D-B038ACC29BD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E0598E95-AC20-9E7F-3905-A002EC05CE29}"/>
              </a:ext>
            </a:extLst>
          </p:cNvPr>
          <p:cNvGraphicFramePr>
            <a:graphicFrameLocks noGrp="1"/>
          </p:cNvGraphicFramePr>
          <p:nvPr>
            <p:ph idx="1"/>
            <p:extLst>
              <p:ext uri="{D42A27DB-BD31-4B8C-83A1-F6EECF244321}">
                <p14:modId xmlns:p14="http://schemas.microsoft.com/office/powerpoint/2010/main" val="3579299546"/>
              </p:ext>
            </p:extLst>
          </p:nvPr>
        </p:nvGraphicFramePr>
        <p:xfrm>
          <a:off x="1190951" y="2276474"/>
          <a:ext cx="9848199" cy="3857629"/>
        </p:xfrm>
        <a:graphic>
          <a:graphicData uri="http://schemas.openxmlformats.org/drawingml/2006/table">
            <a:tbl>
              <a:tblPr>
                <a:solidFill>
                  <a:srgbClr val="F2F2F2">
                    <a:alpha val="30196"/>
                  </a:srgbClr>
                </a:solidFill>
              </a:tblPr>
              <a:tblGrid>
                <a:gridCol w="3436124">
                  <a:extLst>
                    <a:ext uri="{9D8B030D-6E8A-4147-A177-3AD203B41FA5}">
                      <a16:colId xmlns:a16="http://schemas.microsoft.com/office/drawing/2014/main" val="2630456290"/>
                    </a:ext>
                  </a:extLst>
                </a:gridCol>
                <a:gridCol w="6412075">
                  <a:extLst>
                    <a:ext uri="{9D8B030D-6E8A-4147-A177-3AD203B41FA5}">
                      <a16:colId xmlns:a16="http://schemas.microsoft.com/office/drawing/2014/main" val="1581169637"/>
                    </a:ext>
                  </a:extLst>
                </a:gridCol>
              </a:tblGrid>
              <a:tr h="644451">
                <a:tc>
                  <a:txBody>
                    <a:bodyPr/>
                    <a:lstStyle/>
                    <a:p>
                      <a:pPr>
                        <a:buNone/>
                      </a:pPr>
                      <a:r>
                        <a:rPr lang="en-US" sz="2100" b="1" cap="none" spc="0">
                          <a:solidFill>
                            <a:schemeClr val="tx1"/>
                          </a:solidFill>
                        </a:rPr>
                        <a:t>Problem</a:t>
                      </a:r>
                      <a:endParaRPr lang="en-US" sz="2100" cap="none" spc="0">
                        <a:solidFill>
                          <a:schemeClr val="tx1"/>
                        </a:solidFill>
                      </a:endParaRPr>
                    </a:p>
                  </a:txBody>
                  <a:tcPr marL="176997" marR="136152" marT="136152" marB="136152" anchor="ctr">
                    <a:lnL w="38100" cap="flat" cmpd="sng" algn="ctr">
                      <a:noFill/>
                      <a:prstDash val="solid"/>
                    </a:lnL>
                    <a:lnR w="6350" cap="flat" cmpd="sng" algn="ctr">
                      <a:solidFill>
                        <a:schemeClr val="tx1">
                          <a:lumMod val="75000"/>
                          <a:lumOff val="25000"/>
                        </a:schemeClr>
                      </a:solidFill>
                      <a:prstDash val="solid"/>
                    </a:lnR>
                    <a:lnT w="38100" cap="flat" cmpd="sng" algn="ctr">
                      <a:noFill/>
                      <a:prstDash val="solid"/>
                    </a:lnT>
                    <a:lnB w="6350" cap="flat" cmpd="sng" algn="ctr">
                      <a:solidFill>
                        <a:schemeClr val="tx1">
                          <a:lumMod val="75000"/>
                          <a:lumOff val="25000"/>
                        </a:schemeClr>
                      </a:solidFill>
                      <a:prstDash val="solid"/>
                    </a:lnB>
                    <a:solidFill>
                      <a:srgbClr val="F2F2F2">
                        <a:alpha val="30196"/>
                      </a:srgbClr>
                    </a:solidFill>
                  </a:tcPr>
                </a:tc>
                <a:tc>
                  <a:txBody>
                    <a:bodyPr/>
                    <a:lstStyle/>
                    <a:p>
                      <a:pPr>
                        <a:buNone/>
                      </a:pPr>
                      <a:r>
                        <a:rPr lang="en-US" sz="2100" b="1" cap="none" spc="0">
                          <a:solidFill>
                            <a:schemeClr val="tx1"/>
                          </a:solidFill>
                        </a:rPr>
                        <a:t>Description</a:t>
                      </a:r>
                      <a:endParaRPr lang="en-US" sz="2100" cap="none" spc="0">
                        <a:solidFill>
                          <a:schemeClr val="tx1"/>
                        </a:solidFill>
                      </a:endParaRPr>
                    </a:p>
                  </a:txBody>
                  <a:tcPr marL="176997" marR="136152" marT="136152" marB="136152" anchor="ctr">
                    <a:lnL w="6350" cap="flat" cmpd="sng" algn="ctr">
                      <a:solidFill>
                        <a:schemeClr val="tx1">
                          <a:lumMod val="75000"/>
                          <a:lumOff val="25000"/>
                        </a:schemeClr>
                      </a:solidFill>
                      <a:prstDash val="solid"/>
                    </a:lnL>
                    <a:lnR w="38100" cap="flat" cmpd="sng" algn="ctr">
                      <a:noFill/>
                      <a:prstDash val="solid"/>
                    </a:lnR>
                    <a:lnT w="38100" cap="flat" cmpd="sng" algn="ctr">
                      <a:noFill/>
                      <a:prstDash val="solid"/>
                    </a:lnT>
                    <a:lnB w="6350" cap="flat" cmpd="sng" algn="ctr">
                      <a:solidFill>
                        <a:schemeClr val="tx1">
                          <a:lumMod val="75000"/>
                          <a:lumOff val="25000"/>
                        </a:schemeClr>
                      </a:solidFill>
                      <a:prstDash val="solid"/>
                    </a:lnB>
                    <a:solidFill>
                      <a:srgbClr val="F2F2F2">
                        <a:alpha val="30196"/>
                      </a:srgbClr>
                    </a:solidFill>
                  </a:tcPr>
                </a:tc>
                <a:extLst>
                  <a:ext uri="{0D108BD9-81ED-4DB2-BD59-A6C34878D82A}">
                    <a16:rowId xmlns:a16="http://schemas.microsoft.com/office/drawing/2014/main" val="2881649811"/>
                  </a:ext>
                </a:extLst>
              </a:tr>
              <a:tr h="644451">
                <a:tc>
                  <a:txBody>
                    <a:bodyPr/>
                    <a:lstStyle/>
                    <a:p>
                      <a:pPr>
                        <a:buNone/>
                      </a:pPr>
                      <a:r>
                        <a:rPr lang="en-US" sz="2100" b="1" cap="none" spc="0">
                          <a:solidFill>
                            <a:schemeClr val="tx1"/>
                          </a:solidFill>
                        </a:rPr>
                        <a:t>Data Sparsity</a:t>
                      </a:r>
                      <a:endParaRPr lang="en-US" sz="2100" cap="none" spc="0">
                        <a:solidFill>
                          <a:schemeClr val="tx1"/>
                        </a:solidFill>
                      </a:endParaRPr>
                    </a:p>
                  </a:txBody>
                  <a:tcPr marL="176997" marR="136152" marT="136152" marB="136152" anchor="ctr">
                    <a:lnL w="38100" cap="flat" cmpd="sng" algn="ctr">
                      <a:noFill/>
                      <a:prstDash val="solid"/>
                    </a:lnL>
                    <a:lnR w="6350" cap="flat" cmpd="sng" algn="ctr">
                      <a:solidFill>
                        <a:schemeClr val="tx1">
                          <a:lumMod val="75000"/>
                          <a:lumOff val="25000"/>
                        </a:schemeClr>
                      </a:solidFill>
                      <a:prstDash val="solid"/>
                    </a:lnR>
                    <a:lnT w="6350" cap="flat" cmpd="sng" algn="ctr">
                      <a:solidFill>
                        <a:schemeClr val="tx1">
                          <a:lumMod val="75000"/>
                          <a:lumOff val="25000"/>
                        </a:schemeClr>
                      </a:solidFill>
                      <a:prstDash val="solid"/>
                    </a:lnT>
                    <a:lnB w="6350" cap="flat" cmpd="sng" algn="ctr">
                      <a:solidFill>
                        <a:schemeClr val="tx1">
                          <a:lumMod val="75000"/>
                          <a:lumOff val="25000"/>
                        </a:schemeClr>
                      </a:solidFill>
                      <a:prstDash val="solid"/>
                    </a:lnB>
                    <a:solidFill>
                      <a:srgbClr val="F2F2F2">
                        <a:alpha val="30196"/>
                      </a:srgbClr>
                    </a:solidFill>
                  </a:tcPr>
                </a:tc>
                <a:tc>
                  <a:txBody>
                    <a:bodyPr/>
                    <a:lstStyle/>
                    <a:p>
                      <a:pPr>
                        <a:buNone/>
                      </a:pPr>
                      <a:r>
                        <a:rPr lang="en-US" sz="2100" cap="none" spc="0">
                          <a:solidFill>
                            <a:schemeClr val="tx1"/>
                          </a:solidFill>
                        </a:rPr>
                        <a:t>Rare transitions poorly represented in training data</a:t>
                      </a:r>
                    </a:p>
                  </a:txBody>
                  <a:tcPr marL="176997" marR="136152" marT="136152" marB="136152" anchor="ctr">
                    <a:lnL w="6350" cap="flat" cmpd="sng" algn="ctr">
                      <a:solidFill>
                        <a:schemeClr val="tx1">
                          <a:lumMod val="75000"/>
                          <a:lumOff val="25000"/>
                        </a:schemeClr>
                      </a:solidFill>
                      <a:prstDash val="solid"/>
                    </a:lnL>
                    <a:lnR w="38100" cap="flat" cmpd="sng" algn="ctr">
                      <a:noFill/>
                      <a:prstDash val="solid"/>
                    </a:lnR>
                    <a:lnT w="6350" cap="flat" cmpd="sng" algn="ctr">
                      <a:solidFill>
                        <a:schemeClr val="tx1">
                          <a:lumMod val="75000"/>
                          <a:lumOff val="25000"/>
                        </a:schemeClr>
                      </a:solidFill>
                      <a:prstDash val="solid"/>
                    </a:lnT>
                    <a:lnB w="6350" cap="flat" cmpd="sng" algn="ctr">
                      <a:solidFill>
                        <a:schemeClr val="tx1">
                          <a:lumMod val="75000"/>
                          <a:lumOff val="25000"/>
                        </a:schemeClr>
                      </a:solidFill>
                      <a:prstDash val="solid"/>
                    </a:lnB>
                    <a:solidFill>
                      <a:srgbClr val="F2F2F2">
                        <a:alpha val="30196"/>
                      </a:srgbClr>
                    </a:solidFill>
                  </a:tcPr>
                </a:tc>
                <a:extLst>
                  <a:ext uri="{0D108BD9-81ED-4DB2-BD59-A6C34878D82A}">
                    <a16:rowId xmlns:a16="http://schemas.microsoft.com/office/drawing/2014/main" val="4012400368"/>
                  </a:ext>
                </a:extLst>
              </a:tr>
              <a:tr h="644451">
                <a:tc>
                  <a:txBody>
                    <a:bodyPr/>
                    <a:lstStyle/>
                    <a:p>
                      <a:pPr>
                        <a:buNone/>
                      </a:pPr>
                      <a:r>
                        <a:rPr lang="en-US" sz="2100" b="1" cap="none" spc="0">
                          <a:solidFill>
                            <a:schemeClr val="tx1"/>
                          </a:solidFill>
                        </a:rPr>
                        <a:t>Overfitting</a:t>
                      </a:r>
                      <a:endParaRPr lang="en-US" sz="2100" cap="none" spc="0">
                        <a:solidFill>
                          <a:schemeClr val="tx1"/>
                        </a:solidFill>
                      </a:endParaRPr>
                    </a:p>
                  </a:txBody>
                  <a:tcPr marL="176997" marR="136152" marT="136152" marB="136152" anchor="ctr">
                    <a:lnL w="38100" cap="flat" cmpd="sng" algn="ctr">
                      <a:noFill/>
                      <a:prstDash val="solid"/>
                    </a:lnL>
                    <a:lnR w="6350" cap="flat" cmpd="sng" algn="ctr">
                      <a:solidFill>
                        <a:schemeClr val="tx1">
                          <a:lumMod val="75000"/>
                          <a:lumOff val="25000"/>
                        </a:schemeClr>
                      </a:solidFill>
                      <a:prstDash val="solid"/>
                    </a:lnR>
                    <a:lnT w="6350" cap="flat" cmpd="sng" algn="ctr">
                      <a:solidFill>
                        <a:schemeClr val="tx1">
                          <a:lumMod val="75000"/>
                          <a:lumOff val="25000"/>
                        </a:schemeClr>
                      </a:solidFill>
                      <a:prstDash val="solid"/>
                    </a:lnT>
                    <a:lnB w="6350" cap="flat" cmpd="sng" algn="ctr">
                      <a:solidFill>
                        <a:schemeClr val="tx1">
                          <a:lumMod val="75000"/>
                          <a:lumOff val="25000"/>
                        </a:schemeClr>
                      </a:solidFill>
                      <a:prstDash val="solid"/>
                    </a:lnB>
                    <a:solidFill>
                      <a:srgbClr val="F2F2F2">
                        <a:alpha val="30196"/>
                      </a:srgbClr>
                    </a:solidFill>
                  </a:tcPr>
                </a:tc>
                <a:tc>
                  <a:txBody>
                    <a:bodyPr/>
                    <a:lstStyle/>
                    <a:p>
                      <a:pPr>
                        <a:buNone/>
                      </a:pPr>
                      <a:r>
                        <a:rPr lang="en-US" sz="2100" cap="none" spc="0">
                          <a:solidFill>
                            <a:schemeClr val="tx1"/>
                          </a:solidFill>
                        </a:rPr>
                        <a:t>Limited data led to poor generalization</a:t>
                      </a:r>
                    </a:p>
                  </a:txBody>
                  <a:tcPr marL="176997" marR="136152" marT="136152" marB="136152" anchor="ctr">
                    <a:lnL w="6350" cap="flat" cmpd="sng" algn="ctr">
                      <a:solidFill>
                        <a:schemeClr val="tx1">
                          <a:lumMod val="75000"/>
                          <a:lumOff val="25000"/>
                        </a:schemeClr>
                      </a:solidFill>
                      <a:prstDash val="solid"/>
                    </a:lnL>
                    <a:lnR w="38100" cap="flat" cmpd="sng" algn="ctr">
                      <a:noFill/>
                      <a:prstDash val="solid"/>
                    </a:lnR>
                    <a:lnT w="6350" cap="flat" cmpd="sng" algn="ctr">
                      <a:solidFill>
                        <a:schemeClr val="tx1">
                          <a:lumMod val="75000"/>
                          <a:lumOff val="25000"/>
                        </a:schemeClr>
                      </a:solidFill>
                      <a:prstDash val="solid"/>
                    </a:lnT>
                    <a:lnB w="6350" cap="flat" cmpd="sng" algn="ctr">
                      <a:solidFill>
                        <a:schemeClr val="tx1">
                          <a:lumMod val="75000"/>
                          <a:lumOff val="25000"/>
                        </a:schemeClr>
                      </a:solidFill>
                      <a:prstDash val="solid"/>
                    </a:lnB>
                    <a:solidFill>
                      <a:srgbClr val="F2F2F2">
                        <a:alpha val="30196"/>
                      </a:srgbClr>
                    </a:solidFill>
                  </a:tcPr>
                </a:tc>
                <a:extLst>
                  <a:ext uri="{0D108BD9-81ED-4DB2-BD59-A6C34878D82A}">
                    <a16:rowId xmlns:a16="http://schemas.microsoft.com/office/drawing/2014/main" val="2645959487"/>
                  </a:ext>
                </a:extLst>
              </a:tr>
              <a:tr h="962138">
                <a:tc>
                  <a:txBody>
                    <a:bodyPr/>
                    <a:lstStyle/>
                    <a:p>
                      <a:pPr>
                        <a:buNone/>
                      </a:pPr>
                      <a:r>
                        <a:rPr lang="en-US" sz="2100" b="1" cap="none" spc="0">
                          <a:solidFill>
                            <a:schemeClr val="tx1"/>
                          </a:solidFill>
                        </a:rPr>
                        <a:t>Temporal Misalignment</a:t>
                      </a:r>
                      <a:endParaRPr lang="en-US" sz="2100" cap="none" spc="0">
                        <a:solidFill>
                          <a:schemeClr val="tx1"/>
                        </a:solidFill>
                      </a:endParaRPr>
                    </a:p>
                  </a:txBody>
                  <a:tcPr marL="176997" marR="136152" marT="136152" marB="136152" anchor="ctr">
                    <a:lnL w="38100" cap="flat" cmpd="sng" algn="ctr">
                      <a:noFill/>
                      <a:prstDash val="solid"/>
                    </a:lnL>
                    <a:lnR w="6350" cap="flat" cmpd="sng" algn="ctr">
                      <a:solidFill>
                        <a:schemeClr val="tx1">
                          <a:lumMod val="75000"/>
                          <a:lumOff val="25000"/>
                        </a:schemeClr>
                      </a:solidFill>
                      <a:prstDash val="solid"/>
                    </a:lnR>
                    <a:lnT w="6350" cap="flat" cmpd="sng" algn="ctr">
                      <a:solidFill>
                        <a:schemeClr val="tx1">
                          <a:lumMod val="75000"/>
                          <a:lumOff val="25000"/>
                        </a:schemeClr>
                      </a:solidFill>
                      <a:prstDash val="solid"/>
                    </a:lnT>
                    <a:lnB w="6350" cap="flat" cmpd="sng" algn="ctr">
                      <a:solidFill>
                        <a:schemeClr val="tx1">
                          <a:lumMod val="75000"/>
                          <a:lumOff val="25000"/>
                        </a:schemeClr>
                      </a:solidFill>
                      <a:prstDash val="solid"/>
                    </a:lnB>
                    <a:solidFill>
                      <a:srgbClr val="F2F2F2">
                        <a:alpha val="30196"/>
                      </a:srgbClr>
                    </a:solidFill>
                  </a:tcPr>
                </a:tc>
                <a:tc>
                  <a:txBody>
                    <a:bodyPr/>
                    <a:lstStyle/>
                    <a:p>
                      <a:pPr>
                        <a:buNone/>
                      </a:pPr>
                      <a:r>
                        <a:rPr lang="en-US" sz="2100" cap="none" spc="0">
                          <a:solidFill>
                            <a:schemeClr val="tx1"/>
                          </a:solidFill>
                        </a:rPr>
                        <a:t>Same activity at different times reduced temporal signal quality</a:t>
                      </a:r>
                    </a:p>
                  </a:txBody>
                  <a:tcPr marL="176997" marR="136152" marT="136152" marB="136152" anchor="ctr">
                    <a:lnL w="6350" cap="flat" cmpd="sng" algn="ctr">
                      <a:solidFill>
                        <a:schemeClr val="tx1">
                          <a:lumMod val="75000"/>
                          <a:lumOff val="25000"/>
                        </a:schemeClr>
                      </a:solidFill>
                      <a:prstDash val="solid"/>
                    </a:lnL>
                    <a:lnR w="38100" cap="flat" cmpd="sng" algn="ctr">
                      <a:noFill/>
                      <a:prstDash val="solid"/>
                    </a:lnR>
                    <a:lnT w="6350" cap="flat" cmpd="sng" algn="ctr">
                      <a:solidFill>
                        <a:schemeClr val="tx1">
                          <a:lumMod val="75000"/>
                          <a:lumOff val="25000"/>
                        </a:schemeClr>
                      </a:solidFill>
                      <a:prstDash val="solid"/>
                    </a:lnT>
                    <a:lnB w="6350" cap="flat" cmpd="sng" algn="ctr">
                      <a:solidFill>
                        <a:schemeClr val="tx1">
                          <a:lumMod val="75000"/>
                          <a:lumOff val="25000"/>
                        </a:schemeClr>
                      </a:solidFill>
                      <a:prstDash val="solid"/>
                    </a:lnB>
                    <a:solidFill>
                      <a:srgbClr val="F2F2F2">
                        <a:alpha val="30196"/>
                      </a:srgbClr>
                    </a:solidFill>
                  </a:tcPr>
                </a:tc>
                <a:extLst>
                  <a:ext uri="{0D108BD9-81ED-4DB2-BD59-A6C34878D82A}">
                    <a16:rowId xmlns:a16="http://schemas.microsoft.com/office/drawing/2014/main" val="256532216"/>
                  </a:ext>
                </a:extLst>
              </a:tr>
              <a:tr h="962138">
                <a:tc>
                  <a:txBody>
                    <a:bodyPr/>
                    <a:lstStyle/>
                    <a:p>
                      <a:pPr>
                        <a:buNone/>
                      </a:pPr>
                      <a:r>
                        <a:rPr lang="en-US" sz="2100" b="1" cap="none" spc="0">
                          <a:solidFill>
                            <a:schemeClr val="tx1"/>
                          </a:solidFill>
                        </a:rPr>
                        <a:t>Sensor Noise</a:t>
                      </a:r>
                      <a:endParaRPr lang="en-US" sz="2100" cap="none" spc="0">
                        <a:solidFill>
                          <a:schemeClr val="tx1"/>
                        </a:solidFill>
                      </a:endParaRPr>
                    </a:p>
                  </a:txBody>
                  <a:tcPr marL="176997" marR="136152" marT="136152" marB="136152" anchor="ctr">
                    <a:lnL w="38100" cap="flat" cmpd="sng" algn="ctr">
                      <a:noFill/>
                      <a:prstDash val="solid"/>
                    </a:lnL>
                    <a:lnR w="6350" cap="flat" cmpd="sng" algn="ctr">
                      <a:solidFill>
                        <a:schemeClr val="tx1">
                          <a:lumMod val="75000"/>
                          <a:lumOff val="25000"/>
                        </a:schemeClr>
                      </a:solidFill>
                      <a:prstDash val="solid"/>
                    </a:lnR>
                    <a:lnT w="6350" cap="flat" cmpd="sng" algn="ctr">
                      <a:solidFill>
                        <a:schemeClr val="tx1">
                          <a:lumMod val="75000"/>
                          <a:lumOff val="25000"/>
                        </a:schemeClr>
                      </a:solidFill>
                      <a:prstDash val="solid"/>
                    </a:lnT>
                    <a:lnB w="38100" cap="flat" cmpd="sng" algn="ctr">
                      <a:noFill/>
                      <a:prstDash val="solid"/>
                    </a:lnB>
                    <a:solidFill>
                      <a:srgbClr val="F2F2F2">
                        <a:alpha val="30196"/>
                      </a:srgbClr>
                    </a:solidFill>
                  </a:tcPr>
                </a:tc>
                <a:tc>
                  <a:txBody>
                    <a:bodyPr/>
                    <a:lstStyle/>
                    <a:p>
                      <a:pPr>
                        <a:buNone/>
                      </a:pPr>
                      <a:r>
                        <a:rPr lang="en-US" sz="2100" cap="none" spc="0">
                          <a:solidFill>
                            <a:schemeClr val="tx1"/>
                          </a:solidFill>
                        </a:rPr>
                        <a:t>Irregular or meaningless activations polluted sequences</a:t>
                      </a:r>
                    </a:p>
                  </a:txBody>
                  <a:tcPr marL="176997" marR="136152" marT="136152" marB="136152" anchor="ctr">
                    <a:lnL w="6350" cap="flat" cmpd="sng" algn="ctr">
                      <a:solidFill>
                        <a:schemeClr val="tx1">
                          <a:lumMod val="75000"/>
                          <a:lumOff val="25000"/>
                        </a:schemeClr>
                      </a:solidFill>
                      <a:prstDash val="solid"/>
                    </a:lnL>
                    <a:lnR w="38100" cap="flat" cmpd="sng" algn="ctr">
                      <a:noFill/>
                      <a:prstDash val="solid"/>
                    </a:lnR>
                    <a:lnT w="6350" cap="flat" cmpd="sng" algn="ctr">
                      <a:solidFill>
                        <a:schemeClr val="tx1">
                          <a:lumMod val="75000"/>
                          <a:lumOff val="25000"/>
                        </a:schemeClr>
                      </a:solidFill>
                      <a:prstDash val="solid"/>
                    </a:lnT>
                    <a:lnB w="38100" cap="flat" cmpd="sng" algn="ctr">
                      <a:noFill/>
                      <a:prstDash val="solid"/>
                    </a:lnB>
                    <a:solidFill>
                      <a:srgbClr val="F2F2F2">
                        <a:alpha val="30196"/>
                      </a:srgbClr>
                    </a:solidFill>
                  </a:tcPr>
                </a:tc>
                <a:extLst>
                  <a:ext uri="{0D108BD9-81ED-4DB2-BD59-A6C34878D82A}">
                    <a16:rowId xmlns:a16="http://schemas.microsoft.com/office/drawing/2014/main" val="1195556297"/>
                  </a:ext>
                </a:extLst>
              </a:tr>
            </a:tbl>
          </a:graphicData>
        </a:graphic>
      </p:graphicFrame>
      <p:pic>
        <p:nvPicPr>
          <p:cNvPr id="16" name="Audio 15">
            <a:extLst>
              <a:ext uri="{FF2B5EF4-FFF2-40B4-BE49-F238E27FC236}">
                <a16:creationId xmlns:a16="http://schemas.microsoft.com/office/drawing/2014/main" id="{EDD85AE7-AD6C-9E94-B50D-11EF3E0EE4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78457995"/>
      </p:ext>
    </p:extLst>
  </p:cSld>
  <p:clrMapOvr>
    <a:masterClrMapping/>
  </p:clrMapOvr>
  <mc:AlternateContent xmlns:mc="http://schemas.openxmlformats.org/markup-compatibility/2006">
    <mc:Choice xmlns:p14="http://schemas.microsoft.com/office/powerpoint/2010/main" Requires="p14">
      <p:transition spd="slow" p14:dur="2000" advTm="79839"/>
    </mc:Choice>
    <mc:Fallback>
      <p:transition spd="slow" advTm="79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490F2-9299-B1AE-5B5A-0553ABDE0D2C}"/>
              </a:ext>
            </a:extLst>
          </p:cNvPr>
          <p:cNvSpPr>
            <a:spLocks noGrp="1"/>
          </p:cNvSpPr>
          <p:nvPr>
            <p:ph type="title"/>
          </p:nvPr>
        </p:nvSpPr>
        <p:spPr/>
        <p:txBody>
          <a:bodyPr>
            <a:normAutofit/>
          </a:bodyPr>
          <a:lstStyle/>
          <a:p>
            <a:r>
              <a:rPr lang="en-US" b="1" dirty="0"/>
              <a:t>Solutions Implemented</a:t>
            </a:r>
            <a:endParaRPr lang="en-US" dirty="0"/>
          </a:p>
        </p:txBody>
      </p:sp>
      <p:graphicFrame>
        <p:nvGraphicFramePr>
          <p:cNvPr id="4" name="Content Placeholder 3">
            <a:extLst>
              <a:ext uri="{FF2B5EF4-FFF2-40B4-BE49-F238E27FC236}">
                <a16:creationId xmlns:a16="http://schemas.microsoft.com/office/drawing/2014/main" id="{6476C4E6-42D3-1096-AF68-F279B1C1847B}"/>
              </a:ext>
            </a:extLst>
          </p:cNvPr>
          <p:cNvGraphicFramePr>
            <a:graphicFrameLocks noGrp="1"/>
          </p:cNvGraphicFramePr>
          <p:nvPr>
            <p:ph idx="1"/>
          </p:nvPr>
        </p:nvGraphicFramePr>
        <p:xfrm>
          <a:off x="700088" y="2766695"/>
          <a:ext cx="10691812" cy="2651760"/>
        </p:xfrm>
        <a:graphic>
          <a:graphicData uri="http://schemas.openxmlformats.org/drawingml/2006/table">
            <a:tbl>
              <a:tblPr/>
              <a:tblGrid>
                <a:gridCol w="5345906">
                  <a:extLst>
                    <a:ext uri="{9D8B030D-6E8A-4147-A177-3AD203B41FA5}">
                      <a16:colId xmlns:a16="http://schemas.microsoft.com/office/drawing/2014/main" val="2158217084"/>
                    </a:ext>
                  </a:extLst>
                </a:gridCol>
                <a:gridCol w="5345906">
                  <a:extLst>
                    <a:ext uri="{9D8B030D-6E8A-4147-A177-3AD203B41FA5}">
                      <a16:colId xmlns:a16="http://schemas.microsoft.com/office/drawing/2014/main" val="4044887749"/>
                    </a:ext>
                  </a:extLst>
                </a:gridCol>
              </a:tblGrid>
              <a:tr h="0">
                <a:tc>
                  <a:txBody>
                    <a:bodyPr/>
                    <a:lstStyle/>
                    <a:p>
                      <a:pPr>
                        <a:buNone/>
                      </a:pPr>
                      <a:r>
                        <a:rPr lang="en-US" b="1"/>
                        <a:t>Solution</a:t>
                      </a:r>
                      <a:endParaRPr lang="en-US"/>
                    </a:p>
                  </a:txBody>
                  <a:tcPr anchor="ctr">
                    <a:lnL>
                      <a:noFill/>
                    </a:lnL>
                    <a:lnR>
                      <a:noFill/>
                    </a:lnR>
                    <a:lnT>
                      <a:noFill/>
                    </a:lnT>
                    <a:lnB>
                      <a:noFill/>
                    </a:lnB>
                    <a:noFill/>
                  </a:tcPr>
                </a:tc>
                <a:tc>
                  <a:txBody>
                    <a:bodyPr/>
                    <a:lstStyle/>
                    <a:p>
                      <a:pPr>
                        <a:buNone/>
                      </a:pPr>
                      <a:r>
                        <a:rPr lang="en-US" b="1"/>
                        <a:t>Applied Technique</a:t>
                      </a:r>
                      <a:endParaRPr lang="en-US"/>
                    </a:p>
                  </a:txBody>
                  <a:tcPr anchor="ctr">
                    <a:lnL>
                      <a:noFill/>
                    </a:lnL>
                    <a:lnR>
                      <a:noFill/>
                    </a:lnR>
                    <a:lnT>
                      <a:noFill/>
                    </a:lnT>
                    <a:lnB>
                      <a:noFill/>
                    </a:lnB>
                    <a:noFill/>
                  </a:tcPr>
                </a:tc>
                <a:extLst>
                  <a:ext uri="{0D108BD9-81ED-4DB2-BD59-A6C34878D82A}">
                    <a16:rowId xmlns:a16="http://schemas.microsoft.com/office/drawing/2014/main" val="321383211"/>
                  </a:ext>
                </a:extLst>
              </a:tr>
              <a:tr h="0">
                <a:tc>
                  <a:txBody>
                    <a:bodyPr/>
                    <a:lstStyle/>
                    <a:p>
                      <a:pPr>
                        <a:buNone/>
                      </a:pPr>
                      <a:r>
                        <a:rPr lang="en-US" b="1"/>
                        <a:t>Smoothing</a:t>
                      </a:r>
                      <a:endParaRPr lang="en-US"/>
                    </a:p>
                  </a:txBody>
                  <a:tcPr anchor="ctr">
                    <a:lnL>
                      <a:noFill/>
                    </a:lnL>
                    <a:lnR>
                      <a:noFill/>
                    </a:lnR>
                    <a:lnT>
                      <a:noFill/>
                    </a:lnT>
                    <a:lnB>
                      <a:noFill/>
                    </a:lnB>
                    <a:noFill/>
                  </a:tcPr>
                </a:tc>
                <a:tc>
                  <a:txBody>
                    <a:bodyPr/>
                    <a:lstStyle/>
                    <a:p>
                      <a:pPr>
                        <a:buNone/>
                      </a:pPr>
                      <a:r>
                        <a:rPr lang="en-US"/>
                        <a:t>Laplace smoothing + </a:t>
                      </a:r>
                      <a:r>
                        <a:rPr lang="en-US" b="1"/>
                        <a:t>synthetic data generation</a:t>
                      </a:r>
                      <a:r>
                        <a:rPr lang="en-US"/>
                        <a:t> for low-frequency paths</a:t>
                      </a:r>
                    </a:p>
                  </a:txBody>
                  <a:tcPr anchor="ctr">
                    <a:lnL>
                      <a:noFill/>
                    </a:lnL>
                    <a:lnR>
                      <a:noFill/>
                    </a:lnR>
                    <a:lnT>
                      <a:noFill/>
                    </a:lnT>
                    <a:lnB>
                      <a:noFill/>
                    </a:lnB>
                    <a:noFill/>
                  </a:tcPr>
                </a:tc>
                <a:extLst>
                  <a:ext uri="{0D108BD9-81ED-4DB2-BD59-A6C34878D82A}">
                    <a16:rowId xmlns:a16="http://schemas.microsoft.com/office/drawing/2014/main" val="934496715"/>
                  </a:ext>
                </a:extLst>
              </a:tr>
              <a:tr h="0">
                <a:tc>
                  <a:txBody>
                    <a:bodyPr/>
                    <a:lstStyle/>
                    <a:p>
                      <a:pPr>
                        <a:buNone/>
                      </a:pPr>
                      <a:r>
                        <a:rPr lang="en-US" b="1"/>
                        <a:t>Regularization</a:t>
                      </a:r>
                      <a:endParaRPr lang="en-US"/>
                    </a:p>
                  </a:txBody>
                  <a:tcPr anchor="ctr">
                    <a:lnL>
                      <a:noFill/>
                    </a:lnL>
                    <a:lnR>
                      <a:noFill/>
                    </a:lnR>
                    <a:lnT>
                      <a:noFill/>
                    </a:lnT>
                    <a:lnB>
                      <a:noFill/>
                    </a:lnB>
                    <a:noFill/>
                  </a:tcPr>
                </a:tc>
                <a:tc>
                  <a:txBody>
                    <a:bodyPr/>
                    <a:lstStyle/>
                    <a:p>
                      <a:pPr>
                        <a:buNone/>
                      </a:pPr>
                      <a:r>
                        <a:rPr lang="en-US"/>
                        <a:t>Model tuning using </a:t>
                      </a:r>
                      <a:r>
                        <a:rPr lang="en-US" b="1"/>
                        <a:t>AIC/BIC</a:t>
                      </a:r>
                      <a:r>
                        <a:rPr lang="en-US"/>
                        <a:t> to reduce complexity</a:t>
                      </a:r>
                    </a:p>
                  </a:txBody>
                  <a:tcPr anchor="ctr">
                    <a:lnL>
                      <a:noFill/>
                    </a:lnL>
                    <a:lnR>
                      <a:noFill/>
                    </a:lnR>
                    <a:lnT>
                      <a:noFill/>
                    </a:lnT>
                    <a:lnB>
                      <a:noFill/>
                    </a:lnB>
                    <a:noFill/>
                  </a:tcPr>
                </a:tc>
                <a:extLst>
                  <a:ext uri="{0D108BD9-81ED-4DB2-BD59-A6C34878D82A}">
                    <a16:rowId xmlns:a16="http://schemas.microsoft.com/office/drawing/2014/main" val="581776630"/>
                  </a:ext>
                </a:extLst>
              </a:tr>
              <a:tr h="0">
                <a:tc>
                  <a:txBody>
                    <a:bodyPr/>
                    <a:lstStyle/>
                    <a:p>
                      <a:pPr>
                        <a:buNone/>
                      </a:pPr>
                      <a:r>
                        <a:rPr lang="en-US" b="1"/>
                        <a:t>Time Quantization</a:t>
                      </a:r>
                      <a:endParaRPr lang="en-US"/>
                    </a:p>
                  </a:txBody>
                  <a:tcPr anchor="ctr">
                    <a:lnL>
                      <a:noFill/>
                    </a:lnL>
                    <a:lnR>
                      <a:noFill/>
                    </a:lnR>
                    <a:lnT>
                      <a:noFill/>
                    </a:lnT>
                    <a:lnB>
                      <a:noFill/>
                    </a:lnB>
                    <a:noFill/>
                  </a:tcPr>
                </a:tc>
                <a:tc>
                  <a:txBody>
                    <a:bodyPr/>
                    <a:lstStyle/>
                    <a:p>
                      <a:pPr>
                        <a:buNone/>
                      </a:pPr>
                      <a:r>
                        <a:rPr lang="en-US"/>
                        <a:t>Time binned into: </a:t>
                      </a:r>
                      <a:r>
                        <a:rPr lang="en-US" b="1"/>
                        <a:t>Morning, Afternoon, Evening, Night</a:t>
                      </a:r>
                      <a:endParaRPr lang="en-US"/>
                    </a:p>
                  </a:txBody>
                  <a:tcPr anchor="ctr">
                    <a:lnL>
                      <a:noFill/>
                    </a:lnL>
                    <a:lnR>
                      <a:noFill/>
                    </a:lnR>
                    <a:lnT>
                      <a:noFill/>
                    </a:lnT>
                    <a:lnB>
                      <a:noFill/>
                    </a:lnB>
                    <a:noFill/>
                  </a:tcPr>
                </a:tc>
                <a:extLst>
                  <a:ext uri="{0D108BD9-81ED-4DB2-BD59-A6C34878D82A}">
                    <a16:rowId xmlns:a16="http://schemas.microsoft.com/office/drawing/2014/main" val="2180315945"/>
                  </a:ext>
                </a:extLst>
              </a:tr>
              <a:tr h="0">
                <a:tc>
                  <a:txBody>
                    <a:bodyPr/>
                    <a:lstStyle/>
                    <a:p>
                      <a:pPr>
                        <a:buNone/>
                      </a:pPr>
                      <a:r>
                        <a:rPr lang="en-US" b="1"/>
                        <a:t>Data Cleaning</a:t>
                      </a:r>
                      <a:endParaRPr lang="en-US"/>
                    </a:p>
                  </a:txBody>
                  <a:tcPr anchor="ctr">
                    <a:lnL>
                      <a:noFill/>
                    </a:lnL>
                    <a:lnR>
                      <a:noFill/>
                    </a:lnR>
                    <a:lnT>
                      <a:noFill/>
                    </a:lnT>
                    <a:lnB>
                      <a:noFill/>
                    </a:lnB>
                    <a:noFill/>
                  </a:tcPr>
                </a:tc>
                <a:tc>
                  <a:txBody>
                    <a:bodyPr/>
                    <a:lstStyle/>
                    <a:p>
                      <a:pPr>
                        <a:buNone/>
                      </a:pPr>
                      <a:r>
                        <a:rPr lang="en-US" dirty="0"/>
                        <a:t>Filters to eliminate sensor flickers &amp; enforce sequence continuity</a:t>
                      </a:r>
                    </a:p>
                  </a:txBody>
                  <a:tcPr anchor="ctr">
                    <a:lnL>
                      <a:noFill/>
                    </a:lnL>
                    <a:lnR>
                      <a:noFill/>
                    </a:lnR>
                    <a:lnT>
                      <a:noFill/>
                    </a:lnT>
                    <a:lnB>
                      <a:noFill/>
                    </a:lnB>
                    <a:noFill/>
                  </a:tcPr>
                </a:tc>
                <a:extLst>
                  <a:ext uri="{0D108BD9-81ED-4DB2-BD59-A6C34878D82A}">
                    <a16:rowId xmlns:a16="http://schemas.microsoft.com/office/drawing/2014/main" val="3523573362"/>
                  </a:ext>
                </a:extLst>
              </a:tr>
            </a:tbl>
          </a:graphicData>
        </a:graphic>
      </p:graphicFrame>
      <p:pic>
        <p:nvPicPr>
          <p:cNvPr id="8" name="Audio 7">
            <a:extLst>
              <a:ext uri="{FF2B5EF4-FFF2-40B4-BE49-F238E27FC236}">
                <a16:creationId xmlns:a16="http://schemas.microsoft.com/office/drawing/2014/main" id="{5FA7852C-9DDF-DD37-BA8F-EF28D4099DC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94941903"/>
      </p:ext>
    </p:extLst>
  </p:cSld>
  <p:clrMapOvr>
    <a:masterClrMapping/>
  </p:clrMapOvr>
  <mc:AlternateContent xmlns:mc="http://schemas.openxmlformats.org/markup-compatibility/2006">
    <mc:Choice xmlns:p14="http://schemas.microsoft.com/office/powerpoint/2010/main" Requires="p14">
      <p:transition spd="slow" p14:dur="2000" advTm="101722"/>
    </mc:Choice>
    <mc:Fallback>
      <p:transition spd="slow" advTm="101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B8A82-1FBA-1549-8CA7-92EF33A2DDD7}"/>
              </a:ext>
            </a:extLst>
          </p:cNvPr>
          <p:cNvSpPr>
            <a:spLocks noGrp="1"/>
          </p:cNvSpPr>
          <p:nvPr>
            <p:ph type="title"/>
          </p:nvPr>
        </p:nvSpPr>
        <p:spPr/>
        <p:txBody>
          <a:bodyPr>
            <a:normAutofit/>
          </a:bodyPr>
          <a:lstStyle/>
          <a:p>
            <a:r>
              <a:rPr lang="en-US" b="1" dirty="0"/>
              <a:t> Future Work</a:t>
            </a:r>
            <a:endParaRPr lang="en-US" dirty="0"/>
          </a:p>
        </p:txBody>
      </p:sp>
      <p:graphicFrame>
        <p:nvGraphicFramePr>
          <p:cNvPr id="5" name="Content Placeholder 2">
            <a:extLst>
              <a:ext uri="{FF2B5EF4-FFF2-40B4-BE49-F238E27FC236}">
                <a16:creationId xmlns:a16="http://schemas.microsoft.com/office/drawing/2014/main" id="{78697129-FCB4-0047-CF20-A8E0DA5237E5}"/>
              </a:ext>
            </a:extLst>
          </p:cNvPr>
          <p:cNvGraphicFramePr>
            <a:graphicFrameLocks noGrp="1"/>
          </p:cNvGraphicFramePr>
          <p:nvPr>
            <p:ph idx="1"/>
          </p:nvPr>
        </p:nvGraphicFramePr>
        <p:xfrm>
          <a:off x="700635" y="2221992"/>
          <a:ext cx="10691265" cy="373989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9" name="Audio 8">
            <a:extLst>
              <a:ext uri="{FF2B5EF4-FFF2-40B4-BE49-F238E27FC236}">
                <a16:creationId xmlns:a16="http://schemas.microsoft.com/office/drawing/2014/main" id="{B7172010-B194-8060-264F-79C45A0577C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9772739"/>
      </p:ext>
    </p:extLst>
  </p:cSld>
  <p:clrMapOvr>
    <a:masterClrMapping/>
  </p:clrMapOvr>
  <mc:AlternateContent xmlns:mc="http://schemas.openxmlformats.org/markup-compatibility/2006">
    <mc:Choice xmlns:p14="http://schemas.microsoft.com/office/powerpoint/2010/main" Requires="p14">
      <p:transition spd="slow" p14:dur="2000" advTm="40077"/>
    </mc:Choice>
    <mc:Fallback>
      <p:transition spd="slow" advTm="400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8C95FB-AC17-8B1B-1CB0-547955DD49D5}"/>
              </a:ext>
            </a:extLst>
          </p:cNvPr>
          <p:cNvSpPr>
            <a:spLocks noGrp="1"/>
          </p:cNvSpPr>
          <p:nvPr>
            <p:ph type="title"/>
          </p:nvPr>
        </p:nvSpPr>
        <p:spPr>
          <a:xfrm>
            <a:off x="5248656" y="914400"/>
            <a:ext cx="6236208" cy="1307592"/>
          </a:xfrm>
        </p:spPr>
        <p:txBody>
          <a:bodyPr>
            <a:normAutofit/>
          </a:bodyPr>
          <a:lstStyle/>
          <a:p>
            <a:r>
              <a:rPr lang="en-US" b="1" dirty="0"/>
              <a:t>Conclusion</a:t>
            </a:r>
            <a:endParaRPr lang="en-US" dirty="0"/>
          </a:p>
        </p:txBody>
      </p:sp>
      <p:pic>
        <p:nvPicPr>
          <p:cNvPr id="5" name="Picture 4" descr="Figures of houses in different position and sizes">
            <a:extLst>
              <a:ext uri="{FF2B5EF4-FFF2-40B4-BE49-F238E27FC236}">
                <a16:creationId xmlns:a16="http://schemas.microsoft.com/office/drawing/2014/main" id="{EAF7656C-E694-21F8-FC7A-F3DB643ED814}"/>
              </a:ext>
            </a:extLst>
          </p:cNvPr>
          <p:cNvPicPr>
            <a:picLocks noChangeAspect="1"/>
          </p:cNvPicPr>
          <p:nvPr/>
        </p:nvPicPr>
        <p:blipFill>
          <a:blip r:embed="rId5"/>
          <a:srcRect l="22128" r="39622"/>
          <a:stretch/>
        </p:blipFill>
        <p:spPr>
          <a:xfrm>
            <a:off x="20" y="-1"/>
            <a:ext cx="4663420" cy="6858001"/>
          </a:xfrm>
          <a:prstGeom prst="rect">
            <a:avLst/>
          </a:prstGeom>
        </p:spPr>
      </p:pic>
      <p:cxnSp>
        <p:nvCxnSpPr>
          <p:cNvPr id="11" name="Straight Connector 10">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46871"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E8155D7-5193-B901-2E1D-958DA60518BA}"/>
              </a:ext>
            </a:extLst>
          </p:cNvPr>
          <p:cNvSpPr>
            <a:spLocks noGrp="1"/>
          </p:cNvSpPr>
          <p:nvPr>
            <p:ph idx="1"/>
          </p:nvPr>
        </p:nvSpPr>
        <p:spPr>
          <a:xfrm>
            <a:off x="5248656" y="2221992"/>
            <a:ext cx="6236208" cy="3941064"/>
          </a:xfrm>
        </p:spPr>
        <p:txBody>
          <a:bodyPr>
            <a:normAutofit/>
          </a:bodyPr>
          <a:lstStyle/>
          <a:p>
            <a:pPr>
              <a:lnSpc>
                <a:spcPct val="100000"/>
              </a:lnSpc>
              <a:buNone/>
            </a:pPr>
            <a:r>
              <a:rPr lang="en-US" sz="1000" b="1" dirty="0"/>
              <a:t>✅ Project Highlights</a:t>
            </a:r>
          </a:p>
          <a:p>
            <a:pPr>
              <a:lnSpc>
                <a:spcPct val="100000"/>
              </a:lnSpc>
              <a:buFont typeface="Arial" panose="020B0604020202020204" pitchFamily="34" charset="0"/>
              <a:buChar char="•"/>
            </a:pPr>
            <a:r>
              <a:rPr lang="en-US" sz="1000" dirty="0"/>
              <a:t>Designed a hybrid HMM + DBN model for predicting </a:t>
            </a:r>
            <a:r>
              <a:rPr lang="en-US" sz="1000" b="1" dirty="0"/>
              <a:t>user behavior</a:t>
            </a:r>
            <a:r>
              <a:rPr lang="en-US" sz="1000" dirty="0"/>
              <a:t> in smart homes.</a:t>
            </a:r>
          </a:p>
          <a:p>
            <a:pPr>
              <a:lnSpc>
                <a:spcPct val="100000"/>
              </a:lnSpc>
              <a:buFont typeface="Arial" panose="020B0604020202020204" pitchFamily="34" charset="0"/>
              <a:buChar char="•"/>
            </a:pPr>
            <a:r>
              <a:rPr lang="en-US" sz="1000" dirty="0"/>
              <a:t>Learned from:</a:t>
            </a:r>
          </a:p>
          <a:p>
            <a:pPr>
              <a:lnSpc>
                <a:spcPct val="100000"/>
              </a:lnSpc>
              <a:buFont typeface="Arial" panose="020B0604020202020204" pitchFamily="34" charset="0"/>
              <a:buChar char="•"/>
            </a:pPr>
            <a:r>
              <a:rPr lang="en-US" sz="1000" dirty="0"/>
              <a:t>Activity &amp; location sequences</a:t>
            </a:r>
          </a:p>
          <a:p>
            <a:pPr>
              <a:lnSpc>
                <a:spcPct val="100000"/>
              </a:lnSpc>
              <a:buFont typeface="Arial" panose="020B0604020202020204" pitchFamily="34" charset="0"/>
              <a:buChar char="•"/>
            </a:pPr>
            <a:r>
              <a:rPr lang="en-US" sz="1000" dirty="0"/>
              <a:t>Contextual features like time and temperature</a:t>
            </a:r>
          </a:p>
          <a:p>
            <a:pPr>
              <a:lnSpc>
                <a:spcPct val="100000"/>
              </a:lnSpc>
              <a:buNone/>
            </a:pPr>
            <a:r>
              <a:rPr lang="en-US" sz="1000" b="1" dirty="0"/>
              <a:t>🔍 Key Results</a:t>
            </a:r>
          </a:p>
          <a:p>
            <a:pPr>
              <a:lnSpc>
                <a:spcPct val="100000"/>
              </a:lnSpc>
              <a:buFont typeface="Arial" panose="020B0604020202020204" pitchFamily="34" charset="0"/>
              <a:buChar char="•"/>
            </a:pPr>
            <a:r>
              <a:rPr lang="en-US" sz="1000" dirty="0"/>
              <a:t>HMM alone: </a:t>
            </a:r>
            <a:r>
              <a:rPr lang="en-US" sz="1000" b="1" dirty="0"/>
              <a:t>very low accuracy</a:t>
            </a:r>
            <a:endParaRPr lang="en-US" sz="1000" dirty="0"/>
          </a:p>
          <a:p>
            <a:pPr>
              <a:lnSpc>
                <a:spcPct val="100000"/>
              </a:lnSpc>
              <a:buFont typeface="Arial" panose="020B0604020202020204" pitchFamily="34" charset="0"/>
              <a:buChar char="•"/>
            </a:pPr>
            <a:r>
              <a:rPr lang="en-US" sz="1000" dirty="0"/>
              <a:t>HMM + DBN: </a:t>
            </a:r>
            <a:r>
              <a:rPr lang="en-US" sz="1000" b="1" dirty="0"/>
              <a:t>high accuracy</a:t>
            </a:r>
            <a:endParaRPr lang="en-US" sz="1000" dirty="0"/>
          </a:p>
          <a:p>
            <a:pPr>
              <a:lnSpc>
                <a:spcPct val="100000"/>
              </a:lnSpc>
              <a:buFont typeface="Arial" panose="020B0604020202020204" pitchFamily="34" charset="0"/>
              <a:buChar char="•"/>
            </a:pPr>
            <a:r>
              <a:rPr lang="en-US" sz="1000" dirty="0"/>
              <a:t>Improved </a:t>
            </a:r>
            <a:r>
              <a:rPr lang="en-US" sz="1000" b="1" dirty="0"/>
              <a:t>contextual relevance</a:t>
            </a:r>
            <a:r>
              <a:rPr lang="en-US" sz="1000" dirty="0"/>
              <a:t> and </a:t>
            </a:r>
            <a:r>
              <a:rPr lang="en-US" sz="1000" b="1" dirty="0"/>
              <a:t>sequence stability</a:t>
            </a:r>
            <a:endParaRPr lang="en-US" sz="1000" dirty="0"/>
          </a:p>
          <a:p>
            <a:pPr>
              <a:lnSpc>
                <a:spcPct val="100000"/>
              </a:lnSpc>
              <a:buNone/>
            </a:pPr>
            <a:r>
              <a:rPr lang="en-US" sz="1000" b="1" dirty="0"/>
              <a:t>🧠 Core Contributions</a:t>
            </a:r>
          </a:p>
          <a:p>
            <a:pPr>
              <a:lnSpc>
                <a:spcPct val="100000"/>
              </a:lnSpc>
              <a:buFont typeface="Arial" panose="020B0604020202020204" pitchFamily="34" charset="0"/>
              <a:buChar char="•"/>
            </a:pPr>
            <a:r>
              <a:rPr lang="en-US" sz="1000" dirty="0"/>
              <a:t>End-to-end modeling pipeline: Sensor data → Predictions → Smart automation</a:t>
            </a:r>
          </a:p>
          <a:p>
            <a:pPr>
              <a:lnSpc>
                <a:spcPct val="100000"/>
              </a:lnSpc>
              <a:buFont typeface="Arial" panose="020B0604020202020204" pitchFamily="34" charset="0"/>
              <a:buChar char="•"/>
            </a:pPr>
            <a:r>
              <a:rPr lang="en-US" sz="1000" dirty="0"/>
              <a:t>Real-time, interpretable, and generalizable framework</a:t>
            </a:r>
          </a:p>
          <a:p>
            <a:pPr>
              <a:lnSpc>
                <a:spcPct val="100000"/>
              </a:lnSpc>
            </a:pPr>
            <a:r>
              <a:rPr lang="en-US" sz="1000" dirty="0"/>
              <a:t>🎯 Towards a future where smart homes are </a:t>
            </a:r>
            <a:r>
              <a:rPr lang="en-US" sz="1000" b="1" dirty="0"/>
              <a:t>predictive</a:t>
            </a:r>
            <a:r>
              <a:rPr lang="en-US" sz="1000" dirty="0"/>
              <a:t>, </a:t>
            </a:r>
            <a:r>
              <a:rPr lang="en-US" sz="1000" b="1" dirty="0"/>
              <a:t>adaptive</a:t>
            </a:r>
            <a:r>
              <a:rPr lang="en-US" sz="1000" dirty="0"/>
              <a:t>, and </a:t>
            </a:r>
            <a:r>
              <a:rPr lang="en-US" sz="1000" b="1" dirty="0"/>
              <a:t>intelligently aware</a:t>
            </a:r>
            <a:r>
              <a:rPr lang="en-US" sz="1000" dirty="0"/>
              <a:t> of user needs. </a:t>
            </a:r>
          </a:p>
        </p:txBody>
      </p:sp>
      <p:pic>
        <p:nvPicPr>
          <p:cNvPr id="10" name="Audio 9">
            <a:extLst>
              <a:ext uri="{FF2B5EF4-FFF2-40B4-BE49-F238E27FC236}">
                <a16:creationId xmlns:a16="http://schemas.microsoft.com/office/drawing/2014/main" id="{97F920C2-833B-0451-9B84-71A0EBF5487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73763504"/>
      </p:ext>
    </p:extLst>
  </p:cSld>
  <p:clrMapOvr>
    <a:masterClrMapping/>
  </p:clrMapOvr>
  <mc:AlternateContent xmlns:mc="http://schemas.openxmlformats.org/markup-compatibility/2006">
    <mc:Choice xmlns:p14="http://schemas.microsoft.com/office/powerpoint/2010/main" Requires="p14">
      <p:transition spd="slow" p14:dur="2000" advTm="40491"/>
    </mc:Choice>
    <mc:Fallback>
      <p:transition spd="slow" advTm="40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D1A8C4F8-261C-7C98-9585-431358419F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98A239-453E-79FF-BB3D-CA969A6A1C96}"/>
              </a:ext>
            </a:extLst>
          </p:cNvPr>
          <p:cNvSpPr>
            <a:spLocks noGrp="1"/>
          </p:cNvSpPr>
          <p:nvPr>
            <p:ph type="title"/>
          </p:nvPr>
        </p:nvSpPr>
        <p:spPr>
          <a:xfrm>
            <a:off x="647700" y="871759"/>
            <a:ext cx="7467600" cy="3913784"/>
          </a:xfrm>
        </p:spPr>
        <p:txBody>
          <a:bodyPr vert="horz" lIns="91440" tIns="45720" rIns="91440" bIns="45720" rtlCol="0" anchor="t">
            <a:normAutofit/>
          </a:bodyPr>
          <a:lstStyle/>
          <a:p>
            <a:r>
              <a:rPr lang="en-US" sz="8000" dirty="0"/>
              <a:t>Thank you</a:t>
            </a:r>
          </a:p>
        </p:txBody>
      </p:sp>
      <p:cxnSp>
        <p:nvCxnSpPr>
          <p:cNvPr id="14" name="Straight Connector 13">
            <a:extLst>
              <a:ext uri="{FF2B5EF4-FFF2-40B4-BE49-F238E27FC236}">
                <a16:creationId xmlns:a16="http://schemas.microsoft.com/office/drawing/2014/main" id="{91AFE2CA-5B3A-141B-BA1D-064BC79E6B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3113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0DEA72-6726-AB7F-5614-98DFB83EC4CA}"/>
              </a:ext>
            </a:extLst>
          </p:cNvPr>
          <p:cNvSpPr>
            <a:spLocks noGrp="1"/>
          </p:cNvSpPr>
          <p:nvPr>
            <p:ph type="title"/>
          </p:nvPr>
        </p:nvSpPr>
        <p:spPr>
          <a:xfrm>
            <a:off x="704088" y="914399"/>
            <a:ext cx="5239272" cy="1621147"/>
          </a:xfrm>
        </p:spPr>
        <p:txBody>
          <a:bodyPr>
            <a:normAutofit/>
          </a:bodyPr>
          <a:lstStyle/>
          <a:p>
            <a:r>
              <a:rPr lang="en-US" b="1" dirty="0"/>
              <a:t>The Core Idea</a:t>
            </a:r>
            <a:endParaRPr lang="en-US" dirty="0"/>
          </a:p>
        </p:txBody>
      </p:sp>
      <p:cxnSp>
        <p:nvCxnSpPr>
          <p:cNvPr id="12" name="Straight Connector 1">
            <a:extLst>
              <a:ext uri="{FF2B5EF4-FFF2-40B4-BE49-F238E27FC236}">
                <a16:creationId xmlns:a16="http://schemas.microsoft.com/office/drawing/2014/main" id="{7D3DF08D-8EDA-0FB3-59D9-B692F2ADD1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phic 6" descr="Brain">
            <a:extLst>
              <a:ext uri="{FF2B5EF4-FFF2-40B4-BE49-F238E27FC236}">
                <a16:creationId xmlns:a16="http://schemas.microsoft.com/office/drawing/2014/main" id="{E2BFC0D7-2274-38FC-D14F-01AB05339E8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04672" y="2672080"/>
            <a:ext cx="3490974" cy="3490974"/>
          </a:xfrm>
          <a:prstGeom prst="rect">
            <a:avLst/>
          </a:prstGeom>
        </p:spPr>
      </p:pic>
      <p:sp>
        <p:nvSpPr>
          <p:cNvPr id="3" name="Content Placeholder 2">
            <a:extLst>
              <a:ext uri="{FF2B5EF4-FFF2-40B4-BE49-F238E27FC236}">
                <a16:creationId xmlns:a16="http://schemas.microsoft.com/office/drawing/2014/main" id="{268EA751-87CB-A4A9-8A71-96A71AEC2B5D}"/>
              </a:ext>
            </a:extLst>
          </p:cNvPr>
          <p:cNvSpPr>
            <a:spLocks noGrp="1"/>
          </p:cNvSpPr>
          <p:nvPr>
            <p:ph idx="1"/>
          </p:nvPr>
        </p:nvSpPr>
        <p:spPr>
          <a:xfrm>
            <a:off x="6346176" y="914399"/>
            <a:ext cx="5138688" cy="5248657"/>
          </a:xfrm>
        </p:spPr>
        <p:txBody>
          <a:bodyPr>
            <a:normAutofit/>
          </a:bodyPr>
          <a:lstStyle/>
          <a:p>
            <a:pPr>
              <a:buFont typeface="Arial" panose="020B0604020202020204" pitchFamily="34" charset="0"/>
              <a:buChar char="•"/>
            </a:pPr>
            <a:r>
              <a:rPr lang="en-US" dirty="0"/>
              <a:t>Human behavior is sequential and context-aware.</a:t>
            </a:r>
          </a:p>
          <a:p>
            <a:pPr>
              <a:buFont typeface="Arial" panose="020B0604020202020204" pitchFamily="34" charset="0"/>
              <a:buChar char="•"/>
            </a:pPr>
            <a:r>
              <a:rPr lang="en-US" dirty="0"/>
              <a:t>If we can </a:t>
            </a:r>
            <a:r>
              <a:rPr lang="en-US" b="1" dirty="0"/>
              <a:t>predict the user’s next state</a:t>
            </a:r>
            <a:r>
              <a:rPr lang="en-US" dirty="0"/>
              <a:t> (e.g., sleepy, hungry, active), we can automate meaningful actions.</a:t>
            </a:r>
          </a:p>
          <a:p>
            <a:pPr marL="0" indent="0">
              <a:buNone/>
            </a:pPr>
            <a:endParaRPr lang="en-US" dirty="0"/>
          </a:p>
          <a:p>
            <a:pPr marL="0" indent="0">
              <a:buNone/>
            </a:pPr>
            <a:r>
              <a:rPr lang="en-US" b="1" dirty="0"/>
              <a:t>This requires a model that can:</a:t>
            </a:r>
          </a:p>
          <a:p>
            <a:pPr>
              <a:buFont typeface="Arial" panose="020B0604020202020204" pitchFamily="34" charset="0"/>
              <a:buChar char="•"/>
            </a:pPr>
            <a:r>
              <a:rPr lang="en-US" dirty="0"/>
              <a:t>Learn from historical sensor observations.</a:t>
            </a:r>
          </a:p>
          <a:p>
            <a:pPr>
              <a:buFont typeface="Arial" panose="020B0604020202020204" pitchFamily="34" charset="0"/>
              <a:buChar char="•"/>
            </a:pPr>
            <a:r>
              <a:rPr lang="en-US" dirty="0"/>
              <a:t>Infer </a:t>
            </a:r>
            <a:r>
              <a:rPr lang="en-US" b="1" dirty="0"/>
              <a:t>hidden internal states</a:t>
            </a:r>
            <a:r>
              <a:rPr lang="en-US" dirty="0"/>
              <a:t> (e.g., “user feels sleepy”).</a:t>
            </a:r>
          </a:p>
          <a:p>
            <a:pPr>
              <a:buFont typeface="Arial" panose="020B0604020202020204" pitchFamily="34" charset="0"/>
              <a:buChar char="•"/>
            </a:pPr>
            <a:r>
              <a:rPr lang="en-US" dirty="0"/>
              <a:t>Predict </a:t>
            </a:r>
            <a:r>
              <a:rPr lang="en-US" b="1" dirty="0"/>
              <a:t>transitions between those states</a:t>
            </a:r>
            <a:r>
              <a:rPr lang="en-US" dirty="0"/>
              <a:t>.</a:t>
            </a:r>
          </a:p>
        </p:txBody>
      </p:sp>
      <p:pic>
        <p:nvPicPr>
          <p:cNvPr id="17" name="Audio 16">
            <a:extLst>
              <a:ext uri="{FF2B5EF4-FFF2-40B4-BE49-F238E27FC236}">
                <a16:creationId xmlns:a16="http://schemas.microsoft.com/office/drawing/2014/main" id="{F3DA9534-AFF1-226D-0C2E-0B212DF8E0B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00332322"/>
      </p:ext>
    </p:extLst>
  </p:cSld>
  <p:clrMapOvr>
    <a:masterClrMapping/>
  </p:clrMapOvr>
  <mc:AlternateContent xmlns:mc="http://schemas.openxmlformats.org/markup-compatibility/2006">
    <mc:Choice xmlns:p14="http://schemas.microsoft.com/office/powerpoint/2010/main" Requires="p14">
      <p:transition spd="slow" p14:dur="2000" advTm="30250"/>
    </mc:Choice>
    <mc:Fallback>
      <p:transition spd="slow" advTm="30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FF6A5D-AAC0-4C92-E025-3F7742E7365D}"/>
              </a:ext>
            </a:extLst>
          </p:cNvPr>
          <p:cNvSpPr>
            <a:spLocks noGrp="1"/>
          </p:cNvSpPr>
          <p:nvPr>
            <p:ph type="title"/>
          </p:nvPr>
        </p:nvSpPr>
        <p:spPr>
          <a:xfrm>
            <a:off x="5742672" y="909638"/>
            <a:ext cx="5848694" cy="1318062"/>
          </a:xfrm>
        </p:spPr>
        <p:txBody>
          <a:bodyPr>
            <a:normAutofit/>
          </a:bodyPr>
          <a:lstStyle/>
          <a:p>
            <a:r>
              <a:rPr lang="en-US" b="1" dirty="0"/>
              <a:t> Modeling Approach</a:t>
            </a:r>
            <a:endParaRPr lang="en-US" dirty="0"/>
          </a:p>
        </p:txBody>
      </p:sp>
      <p:pic>
        <p:nvPicPr>
          <p:cNvPr id="7" name="Graphic 6" descr="Disconnected">
            <a:extLst>
              <a:ext uri="{FF2B5EF4-FFF2-40B4-BE49-F238E27FC236}">
                <a16:creationId xmlns:a16="http://schemas.microsoft.com/office/drawing/2014/main" id="{A7431C96-9335-84A1-49DB-0D4A05FC42C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00101" y="1679090"/>
            <a:ext cx="4455010" cy="4455010"/>
          </a:xfrm>
          <a:prstGeom prst="rect">
            <a:avLst/>
          </a:prstGeom>
        </p:spPr>
      </p:pic>
      <p:cxnSp>
        <p:nvCxnSpPr>
          <p:cNvPr id="19" name="Straight Connector 18">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80661" y="723900"/>
            <a:ext cx="16002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3597D1A-ADA6-71F7-A5A4-0922C4DE008D}"/>
              </a:ext>
            </a:extLst>
          </p:cNvPr>
          <p:cNvSpPr>
            <a:spLocks noGrp="1"/>
          </p:cNvSpPr>
          <p:nvPr>
            <p:ph idx="1"/>
          </p:nvPr>
        </p:nvSpPr>
        <p:spPr>
          <a:xfrm>
            <a:off x="5742672" y="2276474"/>
            <a:ext cx="5848694" cy="3885027"/>
          </a:xfrm>
        </p:spPr>
        <p:txBody>
          <a:bodyPr>
            <a:normAutofit/>
          </a:bodyPr>
          <a:lstStyle/>
          <a:p>
            <a:pPr>
              <a:buFont typeface="Arial" panose="020B0604020202020204" pitchFamily="34" charset="0"/>
              <a:buChar char="•"/>
            </a:pPr>
            <a:r>
              <a:rPr lang="en-US" dirty="0"/>
              <a:t>We model </a:t>
            </a:r>
            <a:r>
              <a:rPr lang="en-US" b="1" dirty="0"/>
              <a:t>user states as nodes</a:t>
            </a:r>
            <a:r>
              <a:rPr lang="en-US" dirty="0"/>
              <a:t> (e.g., Working, Sleepy, Eating).</a:t>
            </a:r>
          </a:p>
          <a:p>
            <a:pPr>
              <a:buFont typeface="Arial" panose="020B0604020202020204" pitchFamily="34" charset="0"/>
              <a:buChar char="•"/>
            </a:pPr>
            <a:r>
              <a:rPr lang="en-US" b="1" dirty="0"/>
              <a:t>Transitions</a:t>
            </a:r>
            <a:r>
              <a:rPr lang="en-US" dirty="0"/>
              <a:t> (edges) represent how users move between states.</a:t>
            </a:r>
          </a:p>
          <a:p>
            <a:pPr>
              <a:buFont typeface="Arial" panose="020B0604020202020204" pitchFamily="34" charset="0"/>
              <a:buChar char="•"/>
            </a:pPr>
            <a:r>
              <a:rPr lang="en-US" b="1" dirty="0"/>
              <a:t>Observations</a:t>
            </a:r>
            <a:r>
              <a:rPr lang="en-US" dirty="0"/>
              <a:t> (e.g., sitting, walking, lying down) are emitted by each state.</a:t>
            </a:r>
          </a:p>
          <a:p>
            <a:pPr marL="0" indent="0">
              <a:buNone/>
            </a:pPr>
            <a:endParaRPr lang="en-US" dirty="0"/>
          </a:p>
          <a:p>
            <a:pPr marL="0" indent="0">
              <a:buNone/>
            </a:pPr>
            <a:r>
              <a:rPr lang="en-US" b="1" dirty="0"/>
              <a:t>Goal: Determine the user's current hidden state and predict the most probable next state</a:t>
            </a:r>
          </a:p>
          <a:p>
            <a:endParaRPr lang="en-US" dirty="0"/>
          </a:p>
        </p:txBody>
      </p:sp>
      <p:pic>
        <p:nvPicPr>
          <p:cNvPr id="13" name="Audio 12">
            <a:extLst>
              <a:ext uri="{FF2B5EF4-FFF2-40B4-BE49-F238E27FC236}">
                <a16:creationId xmlns:a16="http://schemas.microsoft.com/office/drawing/2014/main" id="{936BDD9D-7008-B8D5-7673-41ECD2CDE7E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59065937"/>
      </p:ext>
    </p:extLst>
  </p:cSld>
  <p:clrMapOvr>
    <a:masterClrMapping/>
  </p:clrMapOvr>
  <mc:AlternateContent xmlns:mc="http://schemas.openxmlformats.org/markup-compatibility/2006">
    <mc:Choice xmlns:p14="http://schemas.microsoft.com/office/powerpoint/2010/main" Requires="p14">
      <p:transition spd="slow" p14:dur="2000" advTm="47246"/>
    </mc:Choice>
    <mc:Fallback>
      <p:transition spd="slow" advTm="47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CE3D5B-B12A-F270-5081-BD416E8F8FB9}"/>
              </a:ext>
            </a:extLst>
          </p:cNvPr>
          <p:cNvSpPr>
            <a:spLocks noGrp="1"/>
          </p:cNvSpPr>
          <p:nvPr>
            <p:ph type="title"/>
          </p:nvPr>
        </p:nvSpPr>
        <p:spPr>
          <a:xfrm>
            <a:off x="5742672" y="909638"/>
            <a:ext cx="5848694" cy="1318062"/>
          </a:xfrm>
        </p:spPr>
        <p:txBody>
          <a:bodyPr>
            <a:normAutofit/>
          </a:bodyPr>
          <a:lstStyle/>
          <a:p>
            <a:r>
              <a:rPr lang="en-US" b="1" dirty="0"/>
              <a:t>Why HMM?</a:t>
            </a:r>
            <a:endParaRPr lang="en-US" dirty="0"/>
          </a:p>
        </p:txBody>
      </p:sp>
      <p:pic>
        <p:nvPicPr>
          <p:cNvPr id="7" name="Graphic 6" descr="Error">
            <a:extLst>
              <a:ext uri="{FF2B5EF4-FFF2-40B4-BE49-F238E27FC236}">
                <a16:creationId xmlns:a16="http://schemas.microsoft.com/office/drawing/2014/main" id="{DCC7A009-0D02-5A07-3135-11E32CE710E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00101" y="1679090"/>
            <a:ext cx="4455010" cy="4455010"/>
          </a:xfrm>
          <a:prstGeom prst="rect">
            <a:avLst/>
          </a:prstGeom>
        </p:spPr>
      </p:pic>
      <p:cxnSp>
        <p:nvCxnSpPr>
          <p:cNvPr id="12" name="Straight Connector 11">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80661" y="723900"/>
            <a:ext cx="16002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29C3AFF-6C5D-54DA-5996-9F814DDD0FCC}"/>
              </a:ext>
            </a:extLst>
          </p:cNvPr>
          <p:cNvSpPr>
            <a:spLocks noGrp="1"/>
          </p:cNvSpPr>
          <p:nvPr>
            <p:ph idx="1"/>
          </p:nvPr>
        </p:nvSpPr>
        <p:spPr>
          <a:xfrm>
            <a:off x="5742672" y="2276474"/>
            <a:ext cx="5848694" cy="3885027"/>
          </a:xfrm>
        </p:spPr>
        <p:txBody>
          <a:bodyPr>
            <a:normAutofit/>
          </a:bodyPr>
          <a:lstStyle/>
          <a:p>
            <a:pPr marL="0" indent="0">
              <a:buNone/>
            </a:pPr>
            <a:r>
              <a:rPr lang="en-US" dirty="0"/>
              <a:t>Hidden Markov Models (HMMs) are ideal because:</a:t>
            </a:r>
          </a:p>
          <a:p>
            <a:pPr>
              <a:buFont typeface="Arial" panose="020B0604020202020204" pitchFamily="34" charset="0"/>
              <a:buChar char="•"/>
            </a:pPr>
            <a:r>
              <a:rPr lang="en-US" dirty="0"/>
              <a:t>They model </a:t>
            </a:r>
            <a:r>
              <a:rPr lang="en-US" b="1" dirty="0"/>
              <a:t>hidden states</a:t>
            </a:r>
            <a:r>
              <a:rPr lang="en-US" dirty="0"/>
              <a:t> (e.g., intentions).</a:t>
            </a:r>
          </a:p>
          <a:p>
            <a:pPr>
              <a:buFont typeface="Arial" panose="020B0604020202020204" pitchFamily="34" charset="0"/>
              <a:buChar char="•"/>
            </a:pPr>
            <a:r>
              <a:rPr lang="en-US" dirty="0"/>
              <a:t>Learn </a:t>
            </a:r>
            <a:r>
              <a:rPr lang="en-US" b="1" dirty="0"/>
              <a:t>transition patterns</a:t>
            </a:r>
            <a:r>
              <a:rPr lang="en-US" dirty="0"/>
              <a:t> between states.</a:t>
            </a:r>
          </a:p>
          <a:p>
            <a:pPr>
              <a:buFont typeface="Arial" panose="020B0604020202020204" pitchFamily="34" charset="0"/>
              <a:buChar char="•"/>
            </a:pPr>
            <a:r>
              <a:rPr lang="en-US" dirty="0"/>
              <a:t>Associate </a:t>
            </a:r>
            <a:r>
              <a:rPr lang="en-US" b="1" dirty="0"/>
              <a:t>observable actions</a:t>
            </a:r>
            <a:r>
              <a:rPr lang="en-US" dirty="0"/>
              <a:t> with internal states.</a:t>
            </a:r>
          </a:p>
          <a:p>
            <a:pPr>
              <a:buFont typeface="Arial" panose="020B0604020202020204" pitchFamily="34" charset="0"/>
              <a:buChar char="•"/>
            </a:pPr>
            <a:r>
              <a:rPr lang="en-US" dirty="0"/>
              <a:t>Handle </a:t>
            </a:r>
            <a:r>
              <a:rPr lang="en-US" b="1" dirty="0"/>
              <a:t>sequential, uncertain data</a:t>
            </a:r>
            <a:r>
              <a:rPr lang="en-US" dirty="0"/>
              <a:t> effectively.</a:t>
            </a:r>
          </a:p>
          <a:p>
            <a:endParaRPr lang="en-US" dirty="0"/>
          </a:p>
        </p:txBody>
      </p:sp>
      <p:pic>
        <p:nvPicPr>
          <p:cNvPr id="20" name="Audio 19">
            <a:extLst>
              <a:ext uri="{FF2B5EF4-FFF2-40B4-BE49-F238E27FC236}">
                <a16:creationId xmlns:a16="http://schemas.microsoft.com/office/drawing/2014/main" id="{F4605C82-A938-DFE9-BDC1-899E5E157E1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23977973"/>
      </p:ext>
    </p:extLst>
  </p:cSld>
  <p:clrMapOvr>
    <a:masterClrMapping/>
  </p:clrMapOvr>
  <mc:AlternateContent xmlns:mc="http://schemas.openxmlformats.org/markup-compatibility/2006">
    <mc:Choice xmlns:p14="http://schemas.microsoft.com/office/powerpoint/2010/main" Requires="p14">
      <p:transition spd="slow" p14:dur="2000" advTm="55670"/>
    </mc:Choice>
    <mc:Fallback>
      <p:transition spd="slow" advTm="556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Customer Review">
            <a:extLst>
              <a:ext uri="{FF2B5EF4-FFF2-40B4-BE49-F238E27FC236}">
                <a16:creationId xmlns:a16="http://schemas.microsoft.com/office/drawing/2014/main" id="{FC0DB093-9746-E174-C105-F8E98FF83B2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15383" y="3210560"/>
            <a:ext cx="2959568" cy="2959568"/>
          </a:xfrm>
          <a:prstGeom prst="rect">
            <a:avLst/>
          </a:prstGeom>
        </p:spPr>
      </p:pic>
      <p:cxnSp>
        <p:nvCxnSpPr>
          <p:cNvPr id="19" name="Straight Connector 18">
            <a:extLst>
              <a:ext uri="{FF2B5EF4-FFF2-40B4-BE49-F238E27FC236}">
                <a16:creationId xmlns:a16="http://schemas.microsoft.com/office/drawing/2014/main" id="{40ADC89C-EB4E-4AA5-ABBD-448BEC5FA3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255110" y="723900"/>
            <a:ext cx="0" cy="544948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BE1392C-F323-B5AA-4A69-710636A3C8BC}"/>
              </a:ext>
            </a:extLst>
          </p:cNvPr>
          <p:cNvSpPr>
            <a:spLocks noGrp="1"/>
          </p:cNvSpPr>
          <p:nvPr>
            <p:ph idx="1"/>
          </p:nvPr>
        </p:nvSpPr>
        <p:spPr>
          <a:xfrm>
            <a:off x="5576418" y="555712"/>
            <a:ext cx="5916168" cy="5614416"/>
          </a:xfrm>
        </p:spPr>
        <p:txBody>
          <a:bodyPr>
            <a:normAutofit/>
          </a:bodyPr>
          <a:lstStyle/>
          <a:p>
            <a:pPr>
              <a:lnSpc>
                <a:spcPct val="100000"/>
              </a:lnSpc>
              <a:buNone/>
            </a:pPr>
            <a:r>
              <a:rPr lang="en-US" sz="1700" b="1" dirty="0"/>
              <a:t>HMM Implementation</a:t>
            </a:r>
          </a:p>
          <a:p>
            <a:pPr>
              <a:lnSpc>
                <a:spcPct val="100000"/>
              </a:lnSpc>
              <a:buFont typeface="Arial" panose="020B0604020202020204" pitchFamily="34" charset="0"/>
              <a:buChar char="•"/>
            </a:pPr>
            <a:r>
              <a:rPr lang="en-US" sz="1700" b="1" dirty="0"/>
              <a:t>Observations</a:t>
            </a:r>
            <a:r>
              <a:rPr lang="en-US" sz="1700" dirty="0"/>
              <a:t> = </a:t>
            </a:r>
            <a:r>
              <a:rPr lang="en-US" sz="1700" i="1" dirty="0"/>
              <a:t>(Activity, Location)</a:t>
            </a:r>
            <a:endParaRPr lang="en-US" sz="1700" dirty="0"/>
          </a:p>
          <a:p>
            <a:pPr>
              <a:lnSpc>
                <a:spcPct val="100000"/>
              </a:lnSpc>
              <a:buFont typeface="Arial" panose="020B0604020202020204" pitchFamily="34" charset="0"/>
              <a:buChar char="•"/>
            </a:pPr>
            <a:r>
              <a:rPr lang="en-US" sz="1700" dirty="0"/>
              <a:t>e.g., “Cooking in kitchen” → hidden state could be </a:t>
            </a:r>
            <a:r>
              <a:rPr lang="en-US" sz="1700" i="1" dirty="0"/>
              <a:t>Cooking</a:t>
            </a:r>
            <a:r>
              <a:rPr lang="en-US" sz="1700" dirty="0"/>
              <a:t> or </a:t>
            </a:r>
            <a:r>
              <a:rPr lang="en-US" sz="1700" i="1" dirty="0"/>
              <a:t>Hungry</a:t>
            </a:r>
            <a:endParaRPr lang="en-US" sz="1700" dirty="0"/>
          </a:p>
          <a:p>
            <a:pPr>
              <a:lnSpc>
                <a:spcPct val="100000"/>
              </a:lnSpc>
              <a:buFont typeface="Arial" panose="020B0604020202020204" pitchFamily="34" charset="0"/>
              <a:buChar char="•"/>
            </a:pPr>
            <a:r>
              <a:rPr lang="en-US" sz="1700" dirty="0"/>
              <a:t>“Sleeping in bedroom” → hidden state likely </a:t>
            </a:r>
            <a:r>
              <a:rPr lang="en-US" sz="1700" i="1" dirty="0"/>
              <a:t>Sleeping</a:t>
            </a:r>
            <a:endParaRPr lang="en-US" sz="1700" dirty="0"/>
          </a:p>
          <a:p>
            <a:pPr>
              <a:lnSpc>
                <a:spcPct val="100000"/>
              </a:lnSpc>
              <a:buFont typeface="Arial" panose="020B0604020202020204" pitchFamily="34" charset="0"/>
              <a:buChar char="•"/>
            </a:pPr>
            <a:r>
              <a:rPr lang="en-US" sz="1700" dirty="0"/>
              <a:t>HMM was used to </a:t>
            </a:r>
            <a:r>
              <a:rPr lang="en-US" sz="1700" b="1" dirty="0"/>
              <a:t>infer the hidden user state</a:t>
            </a:r>
            <a:r>
              <a:rPr lang="en-US" sz="1700" dirty="0"/>
              <a:t> and </a:t>
            </a:r>
            <a:r>
              <a:rPr lang="en-US" sz="1700" b="1" dirty="0"/>
              <a:t>predict the next location</a:t>
            </a:r>
            <a:r>
              <a:rPr lang="en-US" sz="1700" dirty="0"/>
              <a:t>.</a:t>
            </a:r>
          </a:p>
          <a:p>
            <a:pPr>
              <a:lnSpc>
                <a:spcPct val="100000"/>
              </a:lnSpc>
              <a:buNone/>
            </a:pPr>
            <a:br>
              <a:rPr lang="en-US" sz="1700" dirty="0"/>
            </a:br>
            <a:endParaRPr lang="en-US" sz="1700" dirty="0"/>
          </a:p>
          <a:p>
            <a:pPr>
              <a:lnSpc>
                <a:spcPct val="100000"/>
              </a:lnSpc>
              <a:buNone/>
            </a:pPr>
            <a:r>
              <a:rPr lang="en-US" sz="1700" b="1" dirty="0"/>
              <a:t>❌ Limitation Observed</a:t>
            </a:r>
          </a:p>
          <a:p>
            <a:pPr>
              <a:lnSpc>
                <a:spcPct val="100000"/>
              </a:lnSpc>
              <a:buFont typeface="Arial" panose="020B0604020202020204" pitchFamily="34" charset="0"/>
              <a:buChar char="•"/>
            </a:pPr>
            <a:r>
              <a:rPr lang="en-US" sz="1700" b="1" dirty="0"/>
              <a:t>Initial results were less accurate</a:t>
            </a:r>
            <a:r>
              <a:rPr lang="en-US" sz="1700" dirty="0"/>
              <a:t> in forecasting user behavior.</a:t>
            </a:r>
          </a:p>
          <a:p>
            <a:pPr>
              <a:lnSpc>
                <a:spcPct val="100000"/>
              </a:lnSpc>
              <a:buFont typeface="Arial" panose="020B0604020202020204" pitchFamily="34" charset="0"/>
              <a:buChar char="•"/>
            </a:pPr>
            <a:r>
              <a:rPr lang="en-US" sz="1700" dirty="0"/>
              <a:t>Reason: </a:t>
            </a:r>
            <a:r>
              <a:rPr lang="en-US" sz="1700" i="1" dirty="0"/>
              <a:t>(Activity, Location)</a:t>
            </a:r>
            <a:r>
              <a:rPr lang="en-US" sz="1700" dirty="0"/>
              <a:t> alone is insufficient to understand </a:t>
            </a:r>
            <a:r>
              <a:rPr lang="en-US" sz="1700" b="1" dirty="0"/>
              <a:t>user intent or routine</a:t>
            </a:r>
            <a:r>
              <a:rPr lang="en-US" sz="1700" dirty="0"/>
              <a:t>.</a:t>
            </a:r>
          </a:p>
          <a:p>
            <a:pPr>
              <a:lnSpc>
                <a:spcPct val="100000"/>
              </a:lnSpc>
              <a:buFont typeface="Arial" panose="020B0604020202020204" pitchFamily="34" charset="0"/>
              <a:buChar char="•"/>
            </a:pPr>
            <a:r>
              <a:rPr lang="en-US" sz="1700" dirty="0"/>
              <a:t>Missing context like </a:t>
            </a:r>
            <a:r>
              <a:rPr lang="en-US" sz="1700" b="1" dirty="0"/>
              <a:t>time of day</a:t>
            </a:r>
            <a:r>
              <a:rPr lang="en-US" sz="1700" dirty="0"/>
              <a:t> or </a:t>
            </a:r>
            <a:r>
              <a:rPr lang="en-US" sz="1700" b="1" dirty="0"/>
              <a:t>temperature</a:t>
            </a:r>
            <a:r>
              <a:rPr lang="en-US" sz="1700" dirty="0"/>
              <a:t> significantly affects behavior.</a:t>
            </a:r>
          </a:p>
          <a:p>
            <a:pPr>
              <a:lnSpc>
                <a:spcPct val="100000"/>
              </a:lnSpc>
            </a:pPr>
            <a:endParaRPr lang="en-US" sz="1700" dirty="0"/>
          </a:p>
        </p:txBody>
      </p:sp>
      <p:pic>
        <p:nvPicPr>
          <p:cNvPr id="21" name="Audio 20">
            <a:extLst>
              <a:ext uri="{FF2B5EF4-FFF2-40B4-BE49-F238E27FC236}">
                <a16:creationId xmlns:a16="http://schemas.microsoft.com/office/drawing/2014/main" id="{EEE4F3F6-94F6-DBFA-FBE1-0E163FD5146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24737482"/>
      </p:ext>
    </p:extLst>
  </p:cSld>
  <p:clrMapOvr>
    <a:masterClrMapping/>
  </p:clrMapOvr>
  <mc:AlternateContent xmlns:mc="http://schemas.openxmlformats.org/markup-compatibility/2006">
    <mc:Choice xmlns:p14="http://schemas.microsoft.com/office/powerpoint/2010/main" Requires="p14">
      <p:transition spd="slow" p14:dur="2000" advTm="59285"/>
    </mc:Choice>
    <mc:Fallback>
      <p:transition spd="slow" advTm="59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EB6892-13E8-DFE8-D1AC-9E897E6B893E}"/>
              </a:ext>
            </a:extLst>
          </p:cNvPr>
          <p:cNvSpPr>
            <a:spLocks noGrp="1"/>
          </p:cNvSpPr>
          <p:nvPr>
            <p:ph type="title"/>
          </p:nvPr>
        </p:nvSpPr>
        <p:spPr>
          <a:xfrm>
            <a:off x="704088" y="555712"/>
            <a:ext cx="4218435" cy="2390687"/>
          </a:xfrm>
        </p:spPr>
        <p:txBody>
          <a:bodyPr>
            <a:normAutofit/>
          </a:bodyPr>
          <a:lstStyle/>
          <a:p>
            <a:r>
              <a:rPr lang="en-US" b="1" dirty="0"/>
              <a:t>Model Enhancement with DBN</a:t>
            </a:r>
            <a:endParaRPr lang="en-US" dirty="0"/>
          </a:p>
        </p:txBody>
      </p:sp>
      <p:pic>
        <p:nvPicPr>
          <p:cNvPr id="7" name="Graphic 6" descr="Dice">
            <a:extLst>
              <a:ext uri="{FF2B5EF4-FFF2-40B4-BE49-F238E27FC236}">
                <a16:creationId xmlns:a16="http://schemas.microsoft.com/office/drawing/2014/main" id="{1C961C06-D0EE-C422-987E-E9E31DCA613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15383" y="3210560"/>
            <a:ext cx="2959568" cy="2959568"/>
          </a:xfrm>
          <a:prstGeom prst="rect">
            <a:avLst/>
          </a:prstGeom>
        </p:spPr>
      </p:pic>
      <p:cxnSp>
        <p:nvCxnSpPr>
          <p:cNvPr id="26" name="Straight Connector 25">
            <a:extLst>
              <a:ext uri="{FF2B5EF4-FFF2-40B4-BE49-F238E27FC236}">
                <a16:creationId xmlns:a16="http://schemas.microsoft.com/office/drawing/2014/main" id="{40ADC89C-EB4E-4AA5-ABBD-448BEC5FA3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255110" y="723900"/>
            <a:ext cx="0" cy="544948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7D88C12-48C6-C169-7D18-CBD7A55ADBE0}"/>
              </a:ext>
            </a:extLst>
          </p:cNvPr>
          <p:cNvSpPr>
            <a:spLocks noGrp="1"/>
          </p:cNvSpPr>
          <p:nvPr>
            <p:ph idx="1"/>
          </p:nvPr>
        </p:nvSpPr>
        <p:spPr>
          <a:xfrm>
            <a:off x="5576418" y="555712"/>
            <a:ext cx="5916168" cy="5614416"/>
          </a:xfrm>
        </p:spPr>
        <p:txBody>
          <a:bodyPr>
            <a:normAutofit fontScale="92500" lnSpcReduction="20000"/>
          </a:bodyPr>
          <a:lstStyle/>
          <a:p>
            <a:pPr marL="0" indent="0">
              <a:buNone/>
            </a:pPr>
            <a:r>
              <a:rPr lang="en-US" b="1" dirty="0"/>
              <a:t>Solution</a:t>
            </a:r>
            <a:r>
              <a:rPr lang="en-US" dirty="0"/>
              <a:t>: Pass top-3 HMM predictions to a </a:t>
            </a:r>
            <a:r>
              <a:rPr lang="en-US" b="1" dirty="0"/>
              <a:t>Dynamic Bayesian Network (DBN)</a:t>
            </a:r>
            <a:r>
              <a:rPr lang="en-US" dirty="0"/>
              <a:t>.</a:t>
            </a:r>
          </a:p>
          <a:p>
            <a:pPr marL="0" indent="0">
              <a:buNone/>
            </a:pPr>
            <a:r>
              <a:rPr lang="en-US" dirty="0"/>
              <a:t>DBN </a:t>
            </a:r>
            <a:r>
              <a:rPr lang="en-US" b="1" dirty="0"/>
              <a:t>refines predictions</a:t>
            </a:r>
            <a:r>
              <a:rPr lang="en-US" dirty="0"/>
              <a:t> using:</a:t>
            </a:r>
          </a:p>
          <a:p>
            <a:pPr>
              <a:buFont typeface="Arial" panose="020B0604020202020204" pitchFamily="34" charset="0"/>
              <a:buChar char="•"/>
            </a:pPr>
            <a:r>
              <a:rPr lang="en-US" b="1" dirty="0"/>
              <a:t>Time of Day</a:t>
            </a:r>
            <a:r>
              <a:rPr lang="en-US" dirty="0"/>
              <a:t> 🕒</a:t>
            </a:r>
          </a:p>
          <a:p>
            <a:pPr>
              <a:buFont typeface="Arial" panose="020B0604020202020204" pitchFamily="34" charset="0"/>
              <a:buChar char="•"/>
            </a:pPr>
            <a:r>
              <a:rPr lang="en-US" b="1" dirty="0"/>
              <a:t>Current Temperature</a:t>
            </a:r>
            <a:r>
              <a:rPr lang="en-US" dirty="0"/>
              <a:t> 🌡️</a:t>
            </a:r>
          </a:p>
          <a:p>
            <a:pPr>
              <a:buNone/>
            </a:pPr>
            <a:br>
              <a:rPr lang="en-US" dirty="0"/>
            </a:br>
            <a:endParaRPr lang="en-US" dirty="0"/>
          </a:p>
          <a:p>
            <a:pPr>
              <a:buNone/>
            </a:pPr>
            <a:r>
              <a:rPr lang="en-US" b="1" dirty="0"/>
              <a:t>Contextual Quantization </a:t>
            </a:r>
          </a:p>
          <a:p>
            <a:pPr>
              <a:buNone/>
            </a:pPr>
            <a:r>
              <a:rPr lang="en-US" dirty="0"/>
              <a:t>To improve learning and reduce noise, continuous variables were discretized:</a:t>
            </a:r>
          </a:p>
          <a:p>
            <a:pPr>
              <a:buNone/>
            </a:pPr>
            <a:endParaRPr lang="en-US" dirty="0"/>
          </a:p>
          <a:p>
            <a:pPr>
              <a:buNone/>
            </a:pPr>
            <a:r>
              <a:rPr lang="en-US" dirty="0"/>
              <a:t>This creates a powerful two-stage pipeline:</a:t>
            </a:r>
          </a:p>
          <a:p>
            <a:pPr>
              <a:buFont typeface="+mj-lt"/>
              <a:buAutoNum type="arabicPeriod"/>
            </a:pPr>
            <a:r>
              <a:rPr lang="en-US" dirty="0"/>
              <a:t>The </a:t>
            </a:r>
            <a:r>
              <a:rPr lang="en-US" b="1" dirty="0"/>
              <a:t>HMM</a:t>
            </a:r>
            <a:r>
              <a:rPr lang="en-US" dirty="0"/>
              <a:t> captures sequential behavioral transitions,</a:t>
            </a:r>
          </a:p>
          <a:p>
            <a:pPr>
              <a:buFont typeface="+mj-lt"/>
              <a:buAutoNum type="arabicPeriod"/>
            </a:pPr>
            <a:r>
              <a:rPr lang="en-US" dirty="0"/>
              <a:t>The </a:t>
            </a:r>
            <a:r>
              <a:rPr lang="en-US" b="1" dirty="0"/>
              <a:t>DBN</a:t>
            </a:r>
            <a:r>
              <a:rPr lang="en-US" dirty="0"/>
              <a:t> applies contextual intelligence to pick the most probable next move.”</a:t>
            </a:r>
          </a:p>
          <a:p>
            <a:endParaRPr lang="en-US" dirty="0"/>
          </a:p>
        </p:txBody>
      </p:sp>
      <p:sp>
        <p:nvSpPr>
          <p:cNvPr id="4" name="Content Placeholder 2">
            <a:extLst>
              <a:ext uri="{FF2B5EF4-FFF2-40B4-BE49-F238E27FC236}">
                <a16:creationId xmlns:a16="http://schemas.microsoft.com/office/drawing/2014/main" id="{18240304-CB15-B707-A32E-D835E1DB6AE9}"/>
              </a:ext>
            </a:extLst>
          </p:cNvPr>
          <p:cNvSpPr txBox="1">
            <a:spLocks/>
          </p:cNvSpPr>
          <p:nvPr/>
        </p:nvSpPr>
        <p:spPr>
          <a:xfrm>
            <a:off x="656550" y="6235662"/>
            <a:ext cx="10878900" cy="553547"/>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t>(Activity, Location) → HMM → [Top 3 States] + (Time, Temp) → DBN → Final Prediction</a:t>
            </a:r>
            <a:endParaRPr lang="en-US" dirty="0"/>
          </a:p>
        </p:txBody>
      </p:sp>
      <p:pic>
        <p:nvPicPr>
          <p:cNvPr id="23" name="Audio 22">
            <a:extLst>
              <a:ext uri="{FF2B5EF4-FFF2-40B4-BE49-F238E27FC236}">
                <a16:creationId xmlns:a16="http://schemas.microsoft.com/office/drawing/2014/main" id="{18F5096A-BEB4-5478-2E13-274FC0462DB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90900353"/>
      </p:ext>
    </p:extLst>
  </p:cSld>
  <p:clrMapOvr>
    <a:masterClrMapping/>
  </p:clrMapOvr>
  <mc:AlternateContent xmlns:mc="http://schemas.openxmlformats.org/markup-compatibility/2006">
    <mc:Choice xmlns:p14="http://schemas.microsoft.com/office/powerpoint/2010/main" Requires="p14">
      <p:transition spd="slow" p14:dur="2000" advTm="73601"/>
    </mc:Choice>
    <mc:Fallback>
      <p:transition spd="slow" advTm="73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D432B-BB1E-C512-0F24-D495661C4921}"/>
              </a:ext>
            </a:extLst>
          </p:cNvPr>
          <p:cNvSpPr>
            <a:spLocks noGrp="1"/>
          </p:cNvSpPr>
          <p:nvPr>
            <p:ph type="title"/>
          </p:nvPr>
        </p:nvSpPr>
        <p:spPr>
          <a:xfrm>
            <a:off x="704088" y="914400"/>
            <a:ext cx="10687812" cy="798194"/>
          </a:xfrm>
        </p:spPr>
        <p:txBody>
          <a:bodyPr>
            <a:normAutofit/>
          </a:bodyPr>
          <a:lstStyle/>
          <a:p>
            <a:r>
              <a:rPr lang="en-US" b="1" dirty="0"/>
              <a:t>Dataset Overview</a:t>
            </a:r>
            <a:endParaRPr lang="en-US" dirty="0"/>
          </a:p>
        </p:txBody>
      </p:sp>
      <p:cxnSp>
        <p:nvCxnSpPr>
          <p:cNvPr id="15" name="Straight Connector 14">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3900"/>
            <a:ext cx="1058875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EB97D9F-E654-023D-369F-53BBFA05D950}"/>
              </a:ext>
            </a:extLst>
          </p:cNvPr>
          <p:cNvSpPr>
            <a:spLocks noGrp="1"/>
          </p:cNvSpPr>
          <p:nvPr>
            <p:ph idx="1"/>
          </p:nvPr>
        </p:nvSpPr>
        <p:spPr>
          <a:xfrm>
            <a:off x="7200900" y="1849121"/>
            <a:ext cx="4191001" cy="4139626"/>
          </a:xfrm>
        </p:spPr>
        <p:txBody>
          <a:bodyPr anchor="b">
            <a:normAutofit/>
          </a:bodyPr>
          <a:lstStyle/>
          <a:p>
            <a:pPr>
              <a:buNone/>
            </a:pPr>
            <a:r>
              <a:rPr lang="en-US" b="1" dirty="0"/>
              <a:t>Source: CASAS Smart Home Project – WSU</a:t>
            </a:r>
          </a:p>
          <a:p>
            <a:pPr>
              <a:buFont typeface="Arial" panose="020B0604020202020204" pitchFamily="34" charset="0"/>
              <a:buChar char="•"/>
            </a:pPr>
            <a:r>
              <a:rPr lang="en-US" dirty="0"/>
              <a:t>Real-world smart home datasets from </a:t>
            </a:r>
            <a:r>
              <a:rPr lang="en-US" b="1" dirty="0"/>
              <a:t>Washington State University</a:t>
            </a:r>
            <a:r>
              <a:rPr lang="en-US" dirty="0"/>
              <a:t>.</a:t>
            </a:r>
          </a:p>
          <a:p>
            <a:pPr>
              <a:buFont typeface="Arial" panose="020B0604020202020204" pitchFamily="34" charset="0"/>
              <a:buChar char="•"/>
            </a:pPr>
            <a:r>
              <a:rPr lang="en-US" dirty="0"/>
              <a:t>Multiple datasets merged to form a unified collection of user behavior data.</a:t>
            </a:r>
          </a:p>
          <a:p>
            <a:pPr>
              <a:buFont typeface="Arial" panose="020B0604020202020204" pitchFamily="34" charset="0"/>
              <a:buChar char="•"/>
            </a:pPr>
            <a:r>
              <a:rPr lang="en-US" dirty="0"/>
              <a:t>Rich in </a:t>
            </a:r>
            <a:r>
              <a:rPr lang="en-US" b="1" dirty="0"/>
              <a:t>sensor-based observations</a:t>
            </a:r>
            <a:r>
              <a:rPr lang="en-US" dirty="0"/>
              <a:t> tied to human activities.</a:t>
            </a:r>
          </a:p>
          <a:p>
            <a:endParaRPr lang="en-US" dirty="0"/>
          </a:p>
        </p:txBody>
      </p:sp>
      <p:cxnSp>
        <p:nvCxnSpPr>
          <p:cNvPr id="13" name="Straight Connector 12">
            <a:extLst>
              <a:ext uri="{FF2B5EF4-FFF2-40B4-BE49-F238E27FC236}">
                <a16:creationId xmlns:a16="http://schemas.microsoft.com/office/drawing/2014/main" id="{8E0104E4-99BC-494F-8342-F250828E57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9065" y="6145599"/>
            <a:ext cx="105828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4" name="Table 3">
            <a:extLst>
              <a:ext uri="{FF2B5EF4-FFF2-40B4-BE49-F238E27FC236}">
                <a16:creationId xmlns:a16="http://schemas.microsoft.com/office/drawing/2014/main" id="{331A4A93-30F1-DE01-0209-D319F6AAD43E}"/>
              </a:ext>
            </a:extLst>
          </p:cNvPr>
          <p:cNvGraphicFramePr>
            <a:graphicFrameLocks noGrp="1"/>
          </p:cNvGraphicFramePr>
          <p:nvPr>
            <p:extLst>
              <p:ext uri="{D42A27DB-BD31-4B8C-83A1-F6EECF244321}">
                <p14:modId xmlns:p14="http://schemas.microsoft.com/office/powerpoint/2010/main" val="1439697854"/>
              </p:ext>
            </p:extLst>
          </p:nvPr>
        </p:nvGraphicFramePr>
        <p:xfrm>
          <a:off x="800100" y="2272530"/>
          <a:ext cx="6072189" cy="3333444"/>
        </p:xfrm>
        <a:graphic>
          <a:graphicData uri="http://schemas.openxmlformats.org/drawingml/2006/table">
            <a:tbl>
              <a:tblPr>
                <a:solidFill>
                  <a:schemeClr val="accent1">
                    <a:lumMod val="20000"/>
                    <a:lumOff val="80000"/>
                  </a:schemeClr>
                </a:solidFill>
              </a:tblPr>
              <a:tblGrid>
                <a:gridCol w="1938989">
                  <a:extLst>
                    <a:ext uri="{9D8B030D-6E8A-4147-A177-3AD203B41FA5}">
                      <a16:colId xmlns:a16="http://schemas.microsoft.com/office/drawing/2014/main" val="3683052584"/>
                    </a:ext>
                  </a:extLst>
                </a:gridCol>
                <a:gridCol w="4133200">
                  <a:extLst>
                    <a:ext uri="{9D8B030D-6E8A-4147-A177-3AD203B41FA5}">
                      <a16:colId xmlns:a16="http://schemas.microsoft.com/office/drawing/2014/main" val="3829806668"/>
                    </a:ext>
                  </a:extLst>
                </a:gridCol>
              </a:tblGrid>
              <a:tr h="833361">
                <a:tc>
                  <a:txBody>
                    <a:bodyPr/>
                    <a:lstStyle/>
                    <a:p>
                      <a:pPr>
                        <a:buNone/>
                      </a:pPr>
                      <a:r>
                        <a:rPr lang="en-US" sz="2000" b="1" cap="none" spc="0">
                          <a:solidFill>
                            <a:schemeClr val="tx1"/>
                          </a:solidFill>
                        </a:rPr>
                        <a:t>Activity</a:t>
                      </a:r>
                      <a:endParaRPr lang="en-US" sz="2000" cap="none" spc="0">
                        <a:solidFill>
                          <a:schemeClr val="tx1"/>
                        </a:solidFill>
                      </a:endParaRPr>
                    </a:p>
                  </a:txBody>
                  <a:tcPr marL="115211" marR="115211" marT="57606" marB="115211" anchor="ctr">
                    <a:lnL w="12700" cmpd="sng">
                      <a:noFill/>
                      <a:prstDash val="solid"/>
                    </a:lnL>
                    <a:lnR w="12700" cmpd="sng">
                      <a:noFill/>
                      <a:prstDash val="solid"/>
                    </a:lnR>
                    <a:lnT w="12700" cmpd="sng">
                      <a:noFill/>
                      <a:prstDash val="solid"/>
                    </a:lnT>
                    <a:lnB w="12700" cmpd="sng">
                      <a:noFill/>
                      <a:prstDash val="solid"/>
                    </a:lnB>
                    <a:noFill/>
                  </a:tcPr>
                </a:tc>
                <a:tc>
                  <a:txBody>
                    <a:bodyPr/>
                    <a:lstStyle/>
                    <a:p>
                      <a:pPr>
                        <a:buNone/>
                      </a:pPr>
                      <a:r>
                        <a:rPr lang="en-US" sz="2000" cap="none" spc="0">
                          <a:solidFill>
                            <a:schemeClr val="tx1"/>
                          </a:solidFill>
                        </a:rPr>
                        <a:t>User’s action (e.g., Cooking, Sleeping)</a:t>
                      </a:r>
                    </a:p>
                  </a:txBody>
                  <a:tcPr marL="115211" marR="115211" marT="57606" marB="11521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898994"/>
                  </a:ext>
                </a:extLst>
              </a:tr>
              <a:tr h="833361">
                <a:tc>
                  <a:txBody>
                    <a:bodyPr/>
                    <a:lstStyle/>
                    <a:p>
                      <a:pPr>
                        <a:buNone/>
                      </a:pPr>
                      <a:r>
                        <a:rPr lang="en-US" sz="2000" b="1" cap="none" spc="0">
                          <a:solidFill>
                            <a:schemeClr val="tx1"/>
                          </a:solidFill>
                        </a:rPr>
                        <a:t>Location</a:t>
                      </a:r>
                      <a:endParaRPr lang="en-US" sz="2000" cap="none" spc="0">
                        <a:solidFill>
                          <a:schemeClr val="tx1"/>
                        </a:solidFill>
                      </a:endParaRPr>
                    </a:p>
                  </a:txBody>
                  <a:tcPr marL="115211" marR="115211" marT="57606" marB="115211" anchor="ctr">
                    <a:lnL w="12700" cmpd="sng">
                      <a:noFill/>
                      <a:prstDash val="solid"/>
                    </a:lnL>
                    <a:lnR w="12700" cmpd="sng">
                      <a:noFill/>
                      <a:prstDash val="solid"/>
                    </a:lnR>
                    <a:lnT w="12700" cmpd="sng">
                      <a:noFill/>
                      <a:prstDash val="solid"/>
                    </a:lnT>
                    <a:lnB w="12700" cmpd="sng">
                      <a:noFill/>
                      <a:prstDash val="solid"/>
                    </a:lnB>
                    <a:noFill/>
                  </a:tcPr>
                </a:tc>
                <a:tc>
                  <a:txBody>
                    <a:bodyPr/>
                    <a:lstStyle/>
                    <a:p>
                      <a:pPr>
                        <a:buNone/>
                      </a:pPr>
                      <a:r>
                        <a:rPr lang="en-US" sz="2000" cap="none" spc="0">
                          <a:solidFill>
                            <a:schemeClr val="tx1"/>
                          </a:solidFill>
                        </a:rPr>
                        <a:t>Room/Area (e.g., Kitchen, Bedroom)</a:t>
                      </a:r>
                    </a:p>
                  </a:txBody>
                  <a:tcPr marL="115211" marR="115211" marT="57606" marB="11521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742099800"/>
                  </a:ext>
                </a:extLst>
              </a:tr>
              <a:tr h="833361">
                <a:tc>
                  <a:txBody>
                    <a:bodyPr/>
                    <a:lstStyle/>
                    <a:p>
                      <a:pPr>
                        <a:buNone/>
                      </a:pPr>
                      <a:r>
                        <a:rPr lang="en-US" sz="2000" b="1" cap="none" spc="0">
                          <a:solidFill>
                            <a:schemeClr val="tx1"/>
                          </a:solidFill>
                        </a:rPr>
                        <a:t>Temperature</a:t>
                      </a:r>
                      <a:endParaRPr lang="en-US" sz="2000" cap="none" spc="0">
                        <a:solidFill>
                          <a:schemeClr val="tx1"/>
                        </a:solidFill>
                      </a:endParaRPr>
                    </a:p>
                  </a:txBody>
                  <a:tcPr marL="115211" marR="115211" marT="57606" marB="115211" anchor="ctr">
                    <a:lnL w="12700" cmpd="sng">
                      <a:noFill/>
                      <a:prstDash val="solid"/>
                    </a:lnL>
                    <a:lnR w="12700" cmpd="sng">
                      <a:noFill/>
                      <a:prstDash val="solid"/>
                    </a:lnR>
                    <a:lnT w="12700" cmpd="sng">
                      <a:noFill/>
                      <a:prstDash val="solid"/>
                    </a:lnT>
                    <a:lnB w="12700" cmpd="sng">
                      <a:noFill/>
                      <a:prstDash val="solid"/>
                    </a:lnB>
                    <a:noFill/>
                  </a:tcPr>
                </a:tc>
                <a:tc>
                  <a:txBody>
                    <a:bodyPr/>
                    <a:lstStyle/>
                    <a:p>
                      <a:pPr>
                        <a:buNone/>
                      </a:pPr>
                      <a:r>
                        <a:rPr lang="en-US" sz="2000" cap="none" spc="0">
                          <a:solidFill>
                            <a:schemeClr val="tx1"/>
                          </a:solidFill>
                        </a:rPr>
                        <a:t>Ambient temp (quantized: Cold, Moderate, Hot)</a:t>
                      </a:r>
                    </a:p>
                  </a:txBody>
                  <a:tcPr marL="115211" marR="115211" marT="57606" marB="11521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649099055"/>
                  </a:ext>
                </a:extLst>
              </a:tr>
              <a:tr h="833361">
                <a:tc>
                  <a:txBody>
                    <a:bodyPr/>
                    <a:lstStyle/>
                    <a:p>
                      <a:pPr>
                        <a:buNone/>
                      </a:pPr>
                      <a:r>
                        <a:rPr lang="en-US" sz="2000" b="1" cap="none" spc="0">
                          <a:solidFill>
                            <a:schemeClr val="tx1"/>
                          </a:solidFill>
                        </a:rPr>
                        <a:t>Time</a:t>
                      </a:r>
                      <a:endParaRPr lang="en-US" sz="2000" cap="none" spc="0">
                        <a:solidFill>
                          <a:schemeClr val="tx1"/>
                        </a:solidFill>
                      </a:endParaRPr>
                    </a:p>
                  </a:txBody>
                  <a:tcPr marL="115211" marR="115211" marT="57606" marB="115211" anchor="ctr">
                    <a:lnL w="12700" cmpd="sng">
                      <a:noFill/>
                      <a:prstDash val="solid"/>
                    </a:lnL>
                    <a:lnR w="12700" cmpd="sng">
                      <a:noFill/>
                      <a:prstDash val="solid"/>
                    </a:lnR>
                    <a:lnT w="12700" cmpd="sng">
                      <a:noFill/>
                      <a:prstDash val="solid"/>
                    </a:lnT>
                    <a:lnB w="12700" cmpd="sng">
                      <a:noFill/>
                      <a:prstDash val="solid"/>
                    </a:lnB>
                    <a:noFill/>
                  </a:tcPr>
                </a:tc>
                <a:tc>
                  <a:txBody>
                    <a:bodyPr/>
                    <a:lstStyle/>
                    <a:p>
                      <a:pPr>
                        <a:buNone/>
                      </a:pPr>
                      <a:r>
                        <a:rPr lang="en-US" sz="2000" cap="none" spc="0">
                          <a:solidFill>
                            <a:schemeClr val="tx1"/>
                          </a:solidFill>
                        </a:rPr>
                        <a:t>Time of day (quantized: Morning, Afternoon, Evening, Night)</a:t>
                      </a:r>
                    </a:p>
                  </a:txBody>
                  <a:tcPr marL="115211" marR="115211" marT="57606" marB="11521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15399086"/>
                  </a:ext>
                </a:extLst>
              </a:tr>
            </a:tbl>
          </a:graphicData>
        </a:graphic>
      </p:graphicFrame>
      <p:pic>
        <p:nvPicPr>
          <p:cNvPr id="19" name="Audio 18">
            <a:extLst>
              <a:ext uri="{FF2B5EF4-FFF2-40B4-BE49-F238E27FC236}">
                <a16:creationId xmlns:a16="http://schemas.microsoft.com/office/drawing/2014/main" id="{AE2A2DC9-BD4B-5712-873C-626A72DAA3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64562623"/>
      </p:ext>
    </p:extLst>
  </p:cSld>
  <p:clrMapOvr>
    <a:masterClrMapping/>
  </p:clrMapOvr>
  <mc:AlternateContent xmlns:mc="http://schemas.openxmlformats.org/markup-compatibility/2006">
    <mc:Choice xmlns:p14="http://schemas.microsoft.com/office/powerpoint/2010/main" Requires="p14">
      <p:transition spd="slow" p14:dur="2000" advTm="31552"/>
    </mc:Choice>
    <mc:Fallback>
      <p:transition spd="slow" advTm="315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2D33B-9CBD-80DA-ECA2-82E0271EDBD8}"/>
              </a:ext>
            </a:extLst>
          </p:cNvPr>
          <p:cNvSpPr>
            <a:spLocks noGrp="1"/>
          </p:cNvSpPr>
          <p:nvPr>
            <p:ph type="title"/>
          </p:nvPr>
        </p:nvSpPr>
        <p:spPr/>
        <p:txBody>
          <a:bodyPr>
            <a:normAutofit/>
          </a:bodyPr>
          <a:lstStyle/>
          <a:p>
            <a:r>
              <a:rPr lang="en-US" b="1" dirty="0"/>
              <a:t>Dataset Preprocessing</a:t>
            </a:r>
            <a:endParaRPr lang="en-US" dirty="0"/>
          </a:p>
        </p:txBody>
      </p:sp>
      <p:graphicFrame>
        <p:nvGraphicFramePr>
          <p:cNvPr id="5" name="Content Placeholder 2">
            <a:extLst>
              <a:ext uri="{FF2B5EF4-FFF2-40B4-BE49-F238E27FC236}">
                <a16:creationId xmlns:a16="http://schemas.microsoft.com/office/drawing/2014/main" id="{0C8A439E-C500-D31D-809A-577D1BAF76C9}"/>
              </a:ext>
            </a:extLst>
          </p:cNvPr>
          <p:cNvGraphicFramePr>
            <a:graphicFrameLocks noGrp="1"/>
          </p:cNvGraphicFramePr>
          <p:nvPr>
            <p:ph idx="1"/>
            <p:extLst>
              <p:ext uri="{D42A27DB-BD31-4B8C-83A1-F6EECF244321}">
                <p14:modId xmlns:p14="http://schemas.microsoft.com/office/powerpoint/2010/main" val="275983073"/>
              </p:ext>
            </p:extLst>
          </p:nvPr>
        </p:nvGraphicFramePr>
        <p:xfrm>
          <a:off x="700635" y="2221992"/>
          <a:ext cx="10691265" cy="373989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5" name="Audio 14">
            <a:extLst>
              <a:ext uri="{FF2B5EF4-FFF2-40B4-BE49-F238E27FC236}">
                <a16:creationId xmlns:a16="http://schemas.microsoft.com/office/drawing/2014/main" id="{38C2E512-71B8-291A-E060-ED3D776920E1}"/>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13735970"/>
      </p:ext>
    </p:extLst>
  </p:cSld>
  <p:clrMapOvr>
    <a:masterClrMapping/>
  </p:clrMapOvr>
  <mc:AlternateContent xmlns:mc="http://schemas.openxmlformats.org/markup-compatibility/2006">
    <mc:Choice xmlns:p14="http://schemas.microsoft.com/office/powerpoint/2010/main" Requires="p14">
      <p:transition spd="slow" p14:dur="2000" advTm="49831"/>
    </mc:Choice>
    <mc:Fallback>
      <p:transition spd="slow" advTm="49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881</TotalTime>
  <Words>5839</Words>
  <Application>Microsoft Macintosh PowerPoint</Application>
  <PresentationFormat>Widescreen</PresentationFormat>
  <Paragraphs>572</Paragraphs>
  <Slides>27</Slides>
  <Notes>26</Notes>
  <HiddenSlides>0</HiddenSlides>
  <MMClips>26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Aptos</vt:lpstr>
      <vt:lpstr>Arial</vt:lpstr>
      <vt:lpstr>Calisto MT</vt:lpstr>
      <vt:lpstr>Univers Condensed</vt:lpstr>
      <vt:lpstr>ChronicleVTI</vt:lpstr>
      <vt:lpstr>Predictive Movement Modeling Using HMMs and DBNs       By Akash Rana </vt:lpstr>
      <vt:lpstr>Why This Project? </vt:lpstr>
      <vt:lpstr>The Core Idea</vt:lpstr>
      <vt:lpstr> Modeling Approach</vt:lpstr>
      <vt:lpstr>Why HMM?</vt:lpstr>
      <vt:lpstr>PowerPoint Presentation</vt:lpstr>
      <vt:lpstr>Model Enhancement with DBN</vt:lpstr>
      <vt:lpstr>Dataset Overview</vt:lpstr>
      <vt:lpstr>Dataset Preprocessing</vt:lpstr>
      <vt:lpstr>Hidden Markov Model (HMM)</vt:lpstr>
      <vt:lpstr>Model Structure </vt:lpstr>
      <vt:lpstr>Key Algorithms Used</vt:lpstr>
      <vt:lpstr>PowerPoint Presentation</vt:lpstr>
      <vt:lpstr>PowerPoint Presentation</vt:lpstr>
      <vt:lpstr>PowerPoint Presentation</vt:lpstr>
      <vt:lpstr>PowerPoint Presentation</vt:lpstr>
      <vt:lpstr>DYnamic Bayesian Network (DBN) </vt:lpstr>
      <vt:lpstr>DBN Learning Objective</vt:lpstr>
      <vt:lpstr>System Architecture</vt:lpstr>
      <vt:lpstr>Workflow</vt:lpstr>
      <vt:lpstr>Evaluation Strategy</vt:lpstr>
      <vt:lpstr>Observations</vt:lpstr>
      <vt:lpstr>KEY Challenges</vt:lpstr>
      <vt:lpstr>Solutions Implemented</vt:lpstr>
      <vt:lpstr> Future Work</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Akash Rana</dc:creator>
  <cp:lastModifiedBy>Akash Rana</cp:lastModifiedBy>
  <cp:revision>13</cp:revision>
  <dcterms:created xsi:type="dcterms:W3CDTF">2025-04-21T05:24:09Z</dcterms:created>
  <dcterms:modified xsi:type="dcterms:W3CDTF">2025-04-22T06:17:50Z</dcterms:modified>
</cp:coreProperties>
</file>

<file path=docProps/thumbnail.jpeg>
</file>